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sldIdLst>
    <p:sldId id="259" r:id="rId2"/>
    <p:sldId id="280" r:id="rId3"/>
    <p:sldId id="281" r:id="rId4"/>
    <p:sldId id="291" r:id="rId5"/>
    <p:sldId id="292" r:id="rId6"/>
    <p:sldId id="293" r:id="rId7"/>
    <p:sldId id="287" r:id="rId8"/>
    <p:sldId id="288" r:id="rId9"/>
    <p:sldId id="289"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4"/>
    <p:restoredTop sz="97248"/>
  </p:normalViewPr>
  <p:slideViewPr>
    <p:cSldViewPr snapToGrid="0" snapToObjects="1">
      <p:cViewPr varScale="1">
        <p:scale>
          <a:sx n="105" d="100"/>
          <a:sy n="105" d="100"/>
        </p:scale>
        <p:origin x="13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DEC556B-5A38-D149-874D-C4658DECC59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49469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DEC556B-5A38-D149-874D-C4658DECC59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411648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DEC556B-5A38-D149-874D-C4658DECC59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40032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46662" y="1313411"/>
            <a:ext cx="8213263" cy="5269952"/>
          </a:xfrm>
          <a:prstGeom prst="rect">
            <a:avLst/>
          </a:prstGeom>
        </p:spPr>
        <p:txBody>
          <a:bodyPr rtlCol="0">
            <a:normAutofit/>
          </a:bodyPr>
          <a:lstStyle/>
          <a:p>
            <a:pPr lvl="0"/>
            <a:endParaRPr lang="en-US" noProof="0"/>
          </a:p>
        </p:txBody>
      </p:sp>
      <p:sp>
        <p:nvSpPr>
          <p:cNvPr id="3" name="Slide Number Placeholder 3">
            <a:extLst>
              <a:ext uri="{FF2B5EF4-FFF2-40B4-BE49-F238E27FC236}">
                <a16:creationId xmlns:a16="http://schemas.microsoft.com/office/drawing/2014/main" id="{B2D2684D-4D69-2340-9492-532EF6BB615D}"/>
              </a:ext>
            </a:extLst>
          </p:cNvPr>
          <p:cNvSpPr>
            <a:spLocks noGrp="1"/>
          </p:cNvSpPr>
          <p:nvPr>
            <p:ph type="sldNum" sz="quarter" idx="11"/>
          </p:nvPr>
        </p:nvSpPr>
        <p:spPr>
          <a:xfrm>
            <a:off x="392113" y="6218238"/>
            <a:ext cx="527050" cy="365125"/>
          </a:xfrm>
        </p:spPr>
        <p:txBody>
          <a:bodyPr/>
          <a:lstStyle>
            <a:lvl1pPr algn="r">
              <a:defRPr sz="1200" baseline="0" smtClean="0">
                <a:solidFill>
                  <a:srgbClr val="BC1A30"/>
                </a:solidFill>
              </a:defRPr>
            </a:lvl1pPr>
          </a:lstStyle>
          <a:p>
            <a:pPr>
              <a:defRPr/>
            </a:pPr>
            <a:fld id="{7E9B40CB-9BD3-034A-AC64-26A420C12F8C}" type="slidenum">
              <a:rPr lang="en-US"/>
              <a:pPr>
                <a:defRPr/>
              </a:pPr>
              <a:t>‹#›</a:t>
            </a:fld>
            <a:endParaRPr lang="en-US" dirty="0"/>
          </a:p>
        </p:txBody>
      </p:sp>
    </p:spTree>
    <p:extLst>
      <p:ext uri="{BB962C8B-B14F-4D97-AF65-F5344CB8AC3E}">
        <p14:creationId xmlns:p14="http://schemas.microsoft.com/office/powerpoint/2010/main" val="412833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DEC556B-5A38-D149-874D-C4658DECC59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35323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DEC556B-5A38-D149-874D-C4658DECC59E}"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24727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DEC556B-5A38-D149-874D-C4658DECC59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66204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DEC556B-5A38-D149-874D-C4658DECC59E}"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339486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DEC556B-5A38-D149-874D-C4658DECC59E}"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672387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C556B-5A38-D149-874D-C4658DECC59E}"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110496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DEC556B-5A38-D149-874D-C4658DECC59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22270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DEC556B-5A38-D149-874D-C4658DECC59E}"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A6F57-489D-0B42-924A-C2E843B1B351}" type="slidenum">
              <a:rPr lang="en-US" smtClean="0"/>
              <a:t>‹#›</a:t>
            </a:fld>
            <a:endParaRPr lang="en-US"/>
          </a:p>
        </p:txBody>
      </p:sp>
    </p:spTree>
    <p:extLst>
      <p:ext uri="{BB962C8B-B14F-4D97-AF65-F5344CB8AC3E}">
        <p14:creationId xmlns:p14="http://schemas.microsoft.com/office/powerpoint/2010/main" val="403193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C556B-5A38-D149-874D-C4658DECC59E}" type="datetimeFigureOut">
              <a:rPr lang="en-US" smtClean="0"/>
              <a:t>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3A6F57-489D-0B42-924A-C2E843B1B351}" type="slidenum">
              <a:rPr lang="en-US" smtClean="0"/>
              <a:t>‹#›</a:t>
            </a:fld>
            <a:endParaRPr lang="en-US"/>
          </a:p>
        </p:txBody>
      </p:sp>
    </p:spTree>
    <p:extLst>
      <p:ext uri="{BB962C8B-B14F-4D97-AF65-F5344CB8AC3E}">
        <p14:creationId xmlns:p14="http://schemas.microsoft.com/office/powerpoint/2010/main" val="24782768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video" Target="https://www.youtube.com/embed/cKkbIZtqhyQ?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1</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4398104" y="652463"/>
            <a:ext cx="33958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School Vision</a:t>
            </a:r>
            <a:endParaRPr lang="en-US" altLang="en-US" sz="4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6527C44-521F-D747-883F-B2D9E44EBF16}"/>
              </a:ext>
            </a:extLst>
          </p:cNvPr>
          <p:cNvSpPr txBox="1"/>
          <p:nvPr/>
        </p:nvSpPr>
        <p:spPr>
          <a:xfrm>
            <a:off x="504496" y="1804332"/>
            <a:ext cx="11183007" cy="4401205"/>
          </a:xfrm>
          <a:prstGeom prst="rect">
            <a:avLst/>
          </a:prstGeom>
          <a:noFill/>
        </p:spPr>
        <p:txBody>
          <a:bodyPr wrap="square">
            <a:spAutoFit/>
          </a:bodyPr>
          <a:lstStyle/>
          <a:p>
            <a:r>
              <a:rPr lang="en-GB" sz="4000" b="0" i="0" u="none" strike="noStrike" dirty="0">
                <a:solidFill>
                  <a:schemeClr val="bg1"/>
                </a:solidFill>
                <a:effectLst/>
                <a:latin typeface="system-ui"/>
              </a:rPr>
              <a:t>Finally, brothers and sisters, whatever is true, whatever is noble, whatever is right, whatever is pure, whatever is lovely, whatever is admirable—if anything is excellent or praiseworthy—think about such things. Whatever you have learned or received or heard from me,  or seen in me—put it into practice. And the God of peace will be with you.</a:t>
            </a:r>
            <a:endParaRPr lang="en-US" sz="40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2</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4398104" y="652463"/>
            <a:ext cx="33958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School Vision</a:t>
            </a:r>
            <a:endParaRPr lang="en-US" altLang="en-US" sz="4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6527C44-521F-D747-883F-B2D9E44EBF16}"/>
              </a:ext>
            </a:extLst>
          </p:cNvPr>
          <p:cNvSpPr txBox="1"/>
          <p:nvPr/>
        </p:nvSpPr>
        <p:spPr>
          <a:xfrm>
            <a:off x="504496" y="1804332"/>
            <a:ext cx="11183007" cy="4401205"/>
          </a:xfrm>
          <a:prstGeom prst="rect">
            <a:avLst/>
          </a:prstGeom>
          <a:noFill/>
        </p:spPr>
        <p:txBody>
          <a:bodyPr wrap="square">
            <a:spAutoFit/>
          </a:bodyPr>
          <a:lstStyle/>
          <a:p>
            <a:r>
              <a:rPr lang="en-GB" sz="4000" b="0" i="0" u="none" strike="noStrike" dirty="0">
                <a:solidFill>
                  <a:schemeClr val="bg1"/>
                </a:solidFill>
                <a:effectLst/>
                <a:latin typeface="system-ui"/>
              </a:rPr>
              <a:t>Finally, brothers and sisters, whatever is true, whatever is noble, whatever is right, whatever is pure, whatever is lovely, whatever is admirable—if anything is excellent or praiseworthy—think about such things. Whatever you have learned or received or heard from me, or seen in me—put it into practice. </a:t>
            </a:r>
            <a:r>
              <a:rPr lang="en-GB" sz="4000" b="0" i="0" u="none" strike="noStrike" dirty="0">
                <a:solidFill>
                  <a:srgbClr val="FFC000"/>
                </a:solidFill>
                <a:effectLst/>
                <a:latin typeface="system-ui"/>
              </a:rPr>
              <a:t>And the God of peace will be with you</a:t>
            </a:r>
            <a:r>
              <a:rPr lang="en-GB" sz="4000" b="0" i="0" u="none" strike="noStrike" dirty="0">
                <a:solidFill>
                  <a:schemeClr val="bg1"/>
                </a:solidFill>
                <a:effectLst/>
                <a:latin typeface="system-ui"/>
              </a:rPr>
              <a:t>.</a:t>
            </a:r>
            <a:endParaRPr lang="en-US" sz="4000" dirty="0">
              <a:solidFill>
                <a:schemeClr val="bg1"/>
              </a:solidFill>
            </a:endParaRPr>
          </a:p>
        </p:txBody>
      </p:sp>
    </p:spTree>
    <p:extLst>
      <p:ext uri="{BB962C8B-B14F-4D97-AF65-F5344CB8AC3E}">
        <p14:creationId xmlns:p14="http://schemas.microsoft.com/office/powerpoint/2010/main" val="57887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3</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4435148" y="652463"/>
            <a:ext cx="33217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God of Peace</a:t>
            </a:r>
            <a:endParaRPr lang="en-US" altLang="en-US" sz="4000" dirty="0">
              <a:solidFill>
                <a:schemeClr val="bg1"/>
              </a:solidFill>
              <a:latin typeface="Arial" panose="020B0604020202020204" pitchFamily="34" charset="0"/>
              <a:cs typeface="Arial" panose="020B0604020202020204" pitchFamily="34" charset="0"/>
            </a:endParaRPr>
          </a:p>
        </p:txBody>
      </p:sp>
      <p:pic>
        <p:nvPicPr>
          <p:cNvPr id="4" name="Picture 3" descr="Young woman in nature">
            <a:extLst>
              <a:ext uri="{FF2B5EF4-FFF2-40B4-BE49-F238E27FC236}">
                <a16:creationId xmlns:a16="http://schemas.microsoft.com/office/drawing/2014/main" id="{805916E4-FDE9-4745-8ACF-D0599FCDF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558" y="1600284"/>
            <a:ext cx="7338884" cy="4892590"/>
          </a:xfrm>
          <a:prstGeom prst="rect">
            <a:avLst/>
          </a:prstGeom>
        </p:spPr>
      </p:pic>
    </p:spTree>
    <p:extLst>
      <p:ext uri="{BB962C8B-B14F-4D97-AF65-F5344CB8AC3E}">
        <p14:creationId xmlns:p14="http://schemas.microsoft.com/office/powerpoint/2010/main" val="2796791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a:solidFill>
                  <a:srgbClr val="BC1A30"/>
                </a:solidFill>
              </a:rPr>
              <a:pPr fontAlgn="base">
                <a:spcBef>
                  <a:spcPct val="0"/>
                </a:spcBef>
                <a:spcAft>
                  <a:spcPct val="0"/>
                </a:spcAft>
              </a:pPr>
              <a:t>4</a:t>
            </a:fld>
            <a:endParaRPr lang="en-US" altLang="en-US">
              <a:solidFill>
                <a:srgbClr val="BC1A30"/>
              </a:solidFill>
            </a:endParaRPr>
          </a:p>
        </p:txBody>
      </p:sp>
      <p:sp>
        <p:nvSpPr>
          <p:cNvPr id="18434" name="Rectangle 3">
            <a:extLst>
              <a:ext uri="{FF2B5EF4-FFF2-40B4-BE49-F238E27FC236}">
                <a16:creationId xmlns:a16="http://schemas.microsoft.com/office/drawing/2014/main" id="{B7393E02-768A-E144-AFDC-37CDD468F6A8}"/>
              </a:ext>
            </a:extLst>
          </p:cNvPr>
          <p:cNvSpPr>
            <a:spLocks noChangeArrowheads="1"/>
          </p:cNvSpPr>
          <p:nvPr/>
        </p:nvSpPr>
        <p:spPr bwMode="auto">
          <a:xfrm>
            <a:off x="3765096" y="652463"/>
            <a:ext cx="4661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Jesus brings Peace</a:t>
            </a:r>
            <a:endParaRPr lang="en-US" altLang="en-US" sz="4000" dirty="0">
              <a:solidFill>
                <a:schemeClr val="bg1"/>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B7C6B20C-0E51-DF41-AE72-9654016B2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739" y="1687041"/>
            <a:ext cx="3816522" cy="47457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18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smtClean="0">
                <a:solidFill>
                  <a:srgbClr val="BC1A30"/>
                </a:solidFill>
              </a:rPr>
              <a:pPr fontAlgn="base">
                <a:spcBef>
                  <a:spcPct val="0"/>
                </a:spcBef>
                <a:spcAft>
                  <a:spcPct val="0"/>
                </a:spcAft>
              </a:pPr>
              <a:t>5</a:t>
            </a:fld>
            <a:endParaRPr lang="en-US" altLang="en-US">
              <a:solidFill>
                <a:srgbClr val="BC1A30"/>
              </a:solidFill>
            </a:endParaRPr>
          </a:p>
        </p:txBody>
      </p:sp>
      <p:pic>
        <p:nvPicPr>
          <p:cNvPr id="3074" name="Picture 2" descr="Shalom - Wikipedia">
            <a:extLst>
              <a:ext uri="{FF2B5EF4-FFF2-40B4-BE49-F238E27FC236}">
                <a16:creationId xmlns:a16="http://schemas.microsoft.com/office/drawing/2014/main" id="{B8539517-CFA6-EC4C-951B-BA7EE8CC0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6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Slide Number Placeholder 1">
            <a:extLst>
              <a:ext uri="{FF2B5EF4-FFF2-40B4-BE49-F238E27FC236}">
                <a16:creationId xmlns:a16="http://schemas.microsoft.com/office/drawing/2014/main" id="{629D08DA-74A8-964A-8CC8-CE31750EEE0F}"/>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E17A4-22A2-9848-B228-C2DFF3004261}" type="slidenum">
              <a:rPr lang="en-US" altLang="en-US" smtClean="0">
                <a:solidFill>
                  <a:srgbClr val="BC1A30"/>
                </a:solidFill>
              </a:rPr>
              <a:pPr fontAlgn="base">
                <a:spcBef>
                  <a:spcPct val="0"/>
                </a:spcBef>
                <a:spcAft>
                  <a:spcPct val="0"/>
                </a:spcAft>
              </a:pPr>
              <a:t>6</a:t>
            </a:fld>
            <a:endParaRPr lang="en-US" altLang="en-US">
              <a:solidFill>
                <a:srgbClr val="BC1A30"/>
              </a:solidFill>
            </a:endParaRPr>
          </a:p>
        </p:txBody>
      </p:sp>
      <p:pic>
        <p:nvPicPr>
          <p:cNvPr id="3074" name="Picture 2" descr="Shalom - Wikipedia">
            <a:extLst>
              <a:ext uri="{FF2B5EF4-FFF2-40B4-BE49-F238E27FC236}">
                <a16:creationId xmlns:a16="http://schemas.microsoft.com/office/drawing/2014/main" id="{B8539517-CFA6-EC4C-951B-BA7EE8CC0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hat in the World?: The meaning of Christmas: Restoring shalom to ... |  Shalom, Hebrew words, Wholeness">
            <a:extLst>
              <a:ext uri="{FF2B5EF4-FFF2-40B4-BE49-F238E27FC236}">
                <a16:creationId xmlns:a16="http://schemas.microsoft.com/office/drawing/2014/main" id="{B8AD539C-26F5-E34F-B0C1-B1F991F23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588" y="0"/>
            <a:ext cx="9393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30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601" name="Slide Number Placeholder 1">
            <a:extLst>
              <a:ext uri="{FF2B5EF4-FFF2-40B4-BE49-F238E27FC236}">
                <a16:creationId xmlns:a16="http://schemas.microsoft.com/office/drawing/2014/main" id="{F8F00D9E-F83F-BE47-B332-01DF729CB0AB}"/>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1CC16D-8D98-7441-8CD9-6C5DD098D0BF}" type="slidenum">
              <a:rPr lang="en-US" altLang="en-US">
                <a:solidFill>
                  <a:srgbClr val="BC1A30"/>
                </a:solidFill>
              </a:rPr>
              <a:pPr fontAlgn="base">
                <a:spcBef>
                  <a:spcPct val="0"/>
                </a:spcBef>
                <a:spcAft>
                  <a:spcPct val="0"/>
                </a:spcAft>
              </a:pPr>
              <a:t>7</a:t>
            </a:fld>
            <a:endParaRPr lang="en-US" altLang="en-US">
              <a:solidFill>
                <a:srgbClr val="BC1A30"/>
              </a:solidFill>
            </a:endParaRPr>
          </a:p>
        </p:txBody>
      </p:sp>
      <p:sp>
        <p:nvSpPr>
          <p:cNvPr id="25602" name="Rectangle 3">
            <a:extLst>
              <a:ext uri="{FF2B5EF4-FFF2-40B4-BE49-F238E27FC236}">
                <a16:creationId xmlns:a16="http://schemas.microsoft.com/office/drawing/2014/main" id="{656E8697-E4A7-9641-B280-93A4FB4B651F}"/>
              </a:ext>
            </a:extLst>
          </p:cNvPr>
          <p:cNvSpPr>
            <a:spLocks noChangeArrowheads="1"/>
          </p:cNvSpPr>
          <p:nvPr/>
        </p:nvSpPr>
        <p:spPr bwMode="auto">
          <a:xfrm>
            <a:off x="751490" y="274637"/>
            <a:ext cx="1068902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4000" dirty="0">
                <a:solidFill>
                  <a:schemeClr val="bg1"/>
                </a:solidFill>
                <a:latin typeface="Arial" panose="020B0604020202020204" pitchFamily="34" charset="0"/>
                <a:cs typeface="Arial" panose="020B0604020202020204" pitchFamily="34" charset="0"/>
              </a:rPr>
              <a:t>Further thinking </a:t>
            </a:r>
          </a:p>
          <a:p>
            <a:pPr algn="ctr" eaLnBrk="1" hangingPunct="1"/>
            <a:endParaRPr lang="en-GB" altLang="en-US" sz="4000" dirty="0">
              <a:solidFill>
                <a:schemeClr val="bg1"/>
              </a:solidFill>
              <a:latin typeface="Arial" panose="020B0604020202020204" pitchFamily="34" charset="0"/>
              <a:cs typeface="Arial" panose="020B0604020202020204" pitchFamily="34" charset="0"/>
            </a:endParaRPr>
          </a:p>
          <a:p>
            <a:pPr algn="ctr" eaLnBrk="1" hangingPunct="1"/>
            <a:r>
              <a:rPr lang="en-GB" altLang="en-US" sz="4000" dirty="0">
                <a:solidFill>
                  <a:schemeClr val="bg1"/>
                </a:solidFill>
                <a:latin typeface="Arial" panose="020B0604020202020204" pitchFamily="34" charset="0"/>
                <a:cs typeface="Arial" panose="020B0604020202020204" pitchFamily="34" charset="0"/>
              </a:rPr>
              <a:t>Where do you find peace?</a:t>
            </a:r>
          </a:p>
          <a:p>
            <a:pPr algn="ctr" eaLnBrk="1" hangingPunct="1"/>
            <a:endParaRPr lang="en-GB" altLang="en-US" sz="4000" dirty="0">
              <a:solidFill>
                <a:schemeClr val="bg1"/>
              </a:solidFill>
              <a:latin typeface="Arial" panose="020B0604020202020204" pitchFamily="34" charset="0"/>
              <a:cs typeface="Arial" panose="020B0604020202020204" pitchFamily="34" charset="0"/>
            </a:endParaRPr>
          </a:p>
          <a:p>
            <a:pPr algn="ctr" eaLnBrk="1" hangingPunct="1"/>
            <a:r>
              <a:rPr lang="en-GB" altLang="en-US" sz="4000" dirty="0">
                <a:solidFill>
                  <a:schemeClr val="bg1"/>
                </a:solidFill>
                <a:latin typeface="Arial" panose="020B0604020202020204" pitchFamily="34" charset="0"/>
                <a:cs typeface="Arial" panose="020B0604020202020204" pitchFamily="34" charset="0"/>
              </a:rPr>
              <a:t>How can you bring peace?</a:t>
            </a:r>
            <a:endParaRPr lang="en-US" altLang="en-US" sz="4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555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65117-AB9F-1D49-A82D-700519BABC20}"/>
              </a:ext>
            </a:extLst>
          </p:cNvPr>
          <p:cNvSpPr txBox="1"/>
          <p:nvPr/>
        </p:nvSpPr>
        <p:spPr>
          <a:xfrm>
            <a:off x="682668" y="269526"/>
            <a:ext cx="7384093" cy="5693866"/>
          </a:xfrm>
          <a:prstGeom prst="rect">
            <a:avLst/>
          </a:prstGeom>
          <a:noFill/>
        </p:spPr>
        <p:txBody>
          <a:bodyPr wrap="square">
            <a:spAutoFit/>
          </a:bodyPr>
          <a:lstStyle/>
          <a:p>
            <a:r>
              <a:rPr lang="en-GB" sz="2800" b="0" i="0" u="none" strike="noStrike" dirty="0">
                <a:solidFill>
                  <a:schemeClr val="bg1"/>
                </a:solidFill>
                <a:effectLst/>
                <a:latin typeface="Open Sans" panose="020F0502020204030204" pitchFamily="34" charset="0"/>
              </a:rPr>
              <a:t>Our Father in heaven,</a:t>
            </a:r>
            <a:br>
              <a:rPr lang="en-GB" sz="2800" dirty="0">
                <a:solidFill>
                  <a:schemeClr val="bg1"/>
                </a:solidFill>
              </a:rPr>
            </a:br>
            <a:r>
              <a:rPr lang="en-GB" sz="2800" b="0" i="0" u="none" strike="noStrike" dirty="0">
                <a:solidFill>
                  <a:schemeClr val="bg1"/>
                </a:solidFill>
                <a:effectLst/>
                <a:latin typeface="Open Sans" panose="020B0606030504020204" pitchFamily="34" charset="0"/>
              </a:rPr>
              <a:t>hallowed be your name,</a:t>
            </a:r>
            <a:br>
              <a:rPr lang="en-GB" sz="2800" dirty="0">
                <a:solidFill>
                  <a:schemeClr val="bg1"/>
                </a:solidFill>
              </a:rPr>
            </a:br>
            <a:r>
              <a:rPr lang="en-GB" sz="2800" b="0" i="0" u="none" strike="noStrike" dirty="0">
                <a:solidFill>
                  <a:schemeClr val="bg1"/>
                </a:solidFill>
                <a:effectLst/>
                <a:latin typeface="Open Sans" panose="020B0606030504020204" pitchFamily="34" charset="0"/>
              </a:rPr>
              <a:t>your kingdom come,</a:t>
            </a:r>
            <a:br>
              <a:rPr lang="en-GB" sz="2800" dirty="0">
                <a:solidFill>
                  <a:schemeClr val="bg1"/>
                </a:solidFill>
              </a:rPr>
            </a:br>
            <a:r>
              <a:rPr lang="en-GB" sz="2800" b="0" i="0" u="none" strike="noStrike" dirty="0">
                <a:solidFill>
                  <a:schemeClr val="bg1"/>
                </a:solidFill>
                <a:effectLst/>
                <a:latin typeface="Open Sans" panose="020B0606030504020204" pitchFamily="34" charset="0"/>
              </a:rPr>
              <a:t>your will be done,</a:t>
            </a:r>
            <a:br>
              <a:rPr lang="en-GB" sz="2800" dirty="0">
                <a:solidFill>
                  <a:schemeClr val="bg1"/>
                </a:solidFill>
              </a:rPr>
            </a:br>
            <a:r>
              <a:rPr lang="en-GB" sz="2800" b="0" i="0" u="none" strike="noStrike" dirty="0">
                <a:solidFill>
                  <a:schemeClr val="bg1"/>
                </a:solidFill>
                <a:effectLst/>
                <a:latin typeface="Open Sans" panose="020B0606030504020204" pitchFamily="34" charset="0"/>
              </a:rPr>
              <a:t>on earth as in heaven.</a:t>
            </a:r>
            <a:br>
              <a:rPr lang="en-GB" sz="2800" dirty="0">
                <a:solidFill>
                  <a:schemeClr val="bg1"/>
                </a:solidFill>
              </a:rPr>
            </a:br>
            <a:r>
              <a:rPr lang="en-GB" sz="2800" b="0" i="0" u="none" strike="noStrike" dirty="0">
                <a:solidFill>
                  <a:schemeClr val="bg1"/>
                </a:solidFill>
                <a:effectLst/>
                <a:latin typeface="Open Sans" panose="020B0606030504020204" pitchFamily="34" charset="0"/>
              </a:rPr>
              <a:t>Give us today our daily bread.</a:t>
            </a:r>
            <a:br>
              <a:rPr lang="en-GB" sz="2800" dirty="0">
                <a:solidFill>
                  <a:schemeClr val="bg1"/>
                </a:solidFill>
              </a:rPr>
            </a:br>
            <a:r>
              <a:rPr lang="en-GB" sz="2800" b="0" i="0" u="none" strike="noStrike" dirty="0">
                <a:solidFill>
                  <a:schemeClr val="bg1"/>
                </a:solidFill>
                <a:effectLst/>
                <a:latin typeface="Open Sans" panose="020B0606030504020204" pitchFamily="34" charset="0"/>
              </a:rPr>
              <a:t>Forgive us our sins</a:t>
            </a:r>
            <a:br>
              <a:rPr lang="en-GB" sz="2800" dirty="0">
                <a:solidFill>
                  <a:schemeClr val="bg1"/>
                </a:solidFill>
              </a:rPr>
            </a:br>
            <a:r>
              <a:rPr lang="en-GB" sz="2800" b="0" i="0" u="none" strike="noStrike" dirty="0">
                <a:solidFill>
                  <a:schemeClr val="bg1"/>
                </a:solidFill>
                <a:effectLst/>
                <a:latin typeface="Open Sans" panose="020B0606030504020204" pitchFamily="34" charset="0"/>
              </a:rPr>
              <a:t>as we forgive those who sin against us.</a:t>
            </a:r>
            <a:br>
              <a:rPr lang="en-GB" sz="2800" dirty="0">
                <a:solidFill>
                  <a:schemeClr val="bg1"/>
                </a:solidFill>
              </a:rPr>
            </a:br>
            <a:r>
              <a:rPr lang="en-GB" sz="2800" b="0" i="0" u="none" strike="noStrike" dirty="0">
                <a:solidFill>
                  <a:schemeClr val="bg1"/>
                </a:solidFill>
                <a:effectLst/>
                <a:latin typeface="Open Sans" panose="020B0606030504020204" pitchFamily="34" charset="0"/>
              </a:rPr>
              <a:t>Lead us not into temptation</a:t>
            </a:r>
            <a:br>
              <a:rPr lang="en-GB" sz="2800" dirty="0">
                <a:solidFill>
                  <a:schemeClr val="bg1"/>
                </a:solidFill>
              </a:rPr>
            </a:br>
            <a:r>
              <a:rPr lang="en-GB" sz="2800" b="0" i="0" u="none" strike="noStrike" dirty="0">
                <a:solidFill>
                  <a:schemeClr val="bg1"/>
                </a:solidFill>
                <a:effectLst/>
                <a:latin typeface="Open Sans" panose="020B0606030504020204" pitchFamily="34" charset="0"/>
              </a:rPr>
              <a:t>but deliver us from evil.</a:t>
            </a:r>
            <a:br>
              <a:rPr lang="en-GB" sz="2800" dirty="0">
                <a:solidFill>
                  <a:schemeClr val="bg1"/>
                </a:solidFill>
              </a:rPr>
            </a:br>
            <a:r>
              <a:rPr lang="en-GB" sz="2800" b="0" i="0" u="none" strike="noStrike" dirty="0">
                <a:solidFill>
                  <a:schemeClr val="bg1"/>
                </a:solidFill>
                <a:effectLst/>
                <a:latin typeface="Open Sans" panose="020B0606030504020204" pitchFamily="34" charset="0"/>
              </a:rPr>
              <a:t>For the kingdom, the power,</a:t>
            </a:r>
            <a:br>
              <a:rPr lang="en-GB" sz="2800" dirty="0">
                <a:solidFill>
                  <a:schemeClr val="bg1"/>
                </a:solidFill>
              </a:rPr>
            </a:br>
            <a:r>
              <a:rPr lang="en-GB" sz="2800" b="0" i="0" u="none" strike="noStrike" dirty="0">
                <a:solidFill>
                  <a:schemeClr val="bg1"/>
                </a:solidFill>
                <a:effectLst/>
                <a:latin typeface="Open Sans" panose="020B0606030504020204" pitchFamily="34" charset="0"/>
              </a:rPr>
              <a:t>and the glory are yours</a:t>
            </a:r>
            <a:br>
              <a:rPr lang="en-GB" sz="2800" dirty="0">
                <a:solidFill>
                  <a:schemeClr val="bg1"/>
                </a:solidFill>
              </a:rPr>
            </a:br>
            <a:r>
              <a:rPr lang="en-GB" sz="2800" b="0" i="0" u="none" strike="noStrike" dirty="0">
                <a:solidFill>
                  <a:schemeClr val="bg1"/>
                </a:solidFill>
                <a:effectLst/>
                <a:latin typeface="Open Sans" panose="020B0606030504020204" pitchFamily="34" charset="0"/>
              </a:rPr>
              <a:t>now and for ever. Amen.</a:t>
            </a:r>
            <a:endParaRPr lang="en-GB" sz="2800" dirty="0">
              <a:solidFill>
                <a:schemeClr val="bg1"/>
              </a:solidFill>
            </a:endParaRPr>
          </a:p>
        </p:txBody>
      </p:sp>
      <p:pic>
        <p:nvPicPr>
          <p:cNvPr id="6" name="Picture 5" descr="A young child sitting on a bench reading a book&#10;&#10;Description automatically generated with medium confidence">
            <a:extLst>
              <a:ext uri="{FF2B5EF4-FFF2-40B4-BE49-F238E27FC236}">
                <a16:creationId xmlns:a16="http://schemas.microsoft.com/office/drawing/2014/main" id="{836D1E3E-9918-4747-813C-AA5A4E0F4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836" y="0"/>
            <a:ext cx="6458161" cy="4303693"/>
          </a:xfrm>
          <a:prstGeom prst="rect">
            <a:avLst/>
          </a:prstGeom>
        </p:spPr>
      </p:pic>
    </p:spTree>
    <p:extLst>
      <p:ext uri="{BB962C8B-B14F-4D97-AF65-F5344CB8AC3E}">
        <p14:creationId xmlns:p14="http://schemas.microsoft.com/office/powerpoint/2010/main" val="232983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65117-AB9F-1D49-A82D-700519BABC20}"/>
              </a:ext>
            </a:extLst>
          </p:cNvPr>
          <p:cNvSpPr txBox="1"/>
          <p:nvPr/>
        </p:nvSpPr>
        <p:spPr>
          <a:xfrm>
            <a:off x="682668" y="269526"/>
            <a:ext cx="7384093" cy="523220"/>
          </a:xfrm>
          <a:prstGeom prst="rect">
            <a:avLst/>
          </a:prstGeom>
          <a:noFill/>
        </p:spPr>
        <p:txBody>
          <a:bodyPr wrap="square">
            <a:spAutoFit/>
          </a:bodyPr>
          <a:lstStyle/>
          <a:p>
            <a:r>
              <a:rPr lang="en-GB" sz="2800" b="0" i="0" u="none" strike="noStrike" dirty="0">
                <a:solidFill>
                  <a:schemeClr val="bg1"/>
                </a:solidFill>
                <a:effectLst/>
                <a:latin typeface="Open Sans" panose="020B0606030504020204" pitchFamily="34" charset="0"/>
              </a:rPr>
              <a:t>.</a:t>
            </a:r>
            <a:endParaRPr lang="en-GB" sz="2800" dirty="0">
              <a:solidFill>
                <a:schemeClr val="bg1"/>
              </a:solidFill>
            </a:endParaRPr>
          </a:p>
        </p:txBody>
      </p:sp>
      <p:pic>
        <p:nvPicPr>
          <p:cNvPr id="2" name="Online Media 1" descr="&quot;This Little Light Of Mine&quot;">
            <a:hlinkClick r:id="" action="ppaction://media"/>
            <a:extLst>
              <a:ext uri="{FF2B5EF4-FFF2-40B4-BE49-F238E27FC236}">
                <a16:creationId xmlns:a16="http://schemas.microsoft.com/office/drawing/2014/main" id="{CAE9ABE2-871C-A648-9CE9-AD52F81A20D9}"/>
              </a:ext>
            </a:extLst>
          </p:cNvPr>
          <p:cNvPicPr>
            <a:picLocks noRot="1" noChangeAspect="1"/>
          </p:cNvPicPr>
          <p:nvPr>
            <a:videoFile r:link="rId1"/>
          </p:nvPr>
        </p:nvPicPr>
        <p:blipFill>
          <a:blip r:embed="rId3"/>
          <a:stretch>
            <a:fillRect/>
          </a:stretch>
        </p:blipFill>
        <p:spPr>
          <a:xfrm>
            <a:off x="682668" y="370467"/>
            <a:ext cx="10826664" cy="6117066"/>
          </a:xfrm>
          <a:prstGeom prst="rect">
            <a:avLst/>
          </a:prstGeom>
        </p:spPr>
      </p:pic>
    </p:spTree>
    <p:extLst>
      <p:ext uri="{BB962C8B-B14F-4D97-AF65-F5344CB8AC3E}">
        <p14:creationId xmlns:p14="http://schemas.microsoft.com/office/powerpoint/2010/main" val="37040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121</Words>
  <Application>Microsoft Office PowerPoint</Application>
  <PresentationFormat>Widescreen</PresentationFormat>
  <Paragraphs>20</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Open Sans</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Lumley</dc:creator>
  <cp:lastModifiedBy>Debbie Frost</cp:lastModifiedBy>
  <cp:revision>4</cp:revision>
  <dcterms:created xsi:type="dcterms:W3CDTF">2022-02-02T08:36:33Z</dcterms:created>
  <dcterms:modified xsi:type="dcterms:W3CDTF">2022-02-16T11:01:37Z</dcterms:modified>
</cp:coreProperties>
</file>