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9" r:id="rId2"/>
    <p:sldId id="280" r:id="rId3"/>
    <p:sldId id="281" r:id="rId4"/>
    <p:sldId id="260" r:id="rId5"/>
    <p:sldId id="261" r:id="rId6"/>
    <p:sldId id="276" r:id="rId7"/>
    <p:sldId id="275" r:id="rId8"/>
    <p:sldId id="277" r:id="rId9"/>
    <p:sldId id="278" r:id="rId10"/>
    <p:sldId id="279" r:id="rId11"/>
    <p:sldId id="290" r:id="rId12"/>
    <p:sldId id="292" r:id="rId13"/>
    <p:sldId id="282" r:id="rId14"/>
    <p:sldId id="283" r:id="rId15"/>
    <p:sldId id="284" r:id="rId16"/>
    <p:sldId id="285" r:id="rId17"/>
    <p:sldId id="286" r:id="rId18"/>
    <p:sldId id="287" r:id="rId19"/>
    <p:sldId id="288" r:id="rId20"/>
    <p:sldId id="289"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94"/>
    <p:restoredTop sz="97248"/>
  </p:normalViewPr>
  <p:slideViewPr>
    <p:cSldViewPr snapToGrid="0" snapToObjects="1">
      <p:cViewPr varScale="1">
        <p:scale>
          <a:sx n="77" d="100"/>
          <a:sy n="77" d="100"/>
        </p:scale>
        <p:origin x="71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B8E56-F29D-194D-8899-7D75F28C6634}"/>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E8C8417A-E1AF-5346-BEE1-0AD25833FF6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9661D4E1-A175-8742-9D64-7A71727C47BD}"/>
              </a:ext>
            </a:extLst>
          </p:cNvPr>
          <p:cNvSpPr>
            <a:spLocks noGrp="1"/>
          </p:cNvSpPr>
          <p:nvPr>
            <p:ph type="dt" sz="half" idx="10"/>
          </p:nvPr>
        </p:nvSpPr>
        <p:spPr/>
        <p:txBody>
          <a:bodyPr/>
          <a:lstStyle/>
          <a:p>
            <a:fld id="{CDEC556B-5A38-D149-874D-C4658DECC59E}" type="datetimeFigureOut">
              <a:rPr lang="en-US" smtClean="0"/>
              <a:t>2/2/2022</a:t>
            </a:fld>
            <a:endParaRPr lang="en-US"/>
          </a:p>
        </p:txBody>
      </p:sp>
      <p:sp>
        <p:nvSpPr>
          <p:cNvPr id="5" name="Footer Placeholder 4">
            <a:extLst>
              <a:ext uri="{FF2B5EF4-FFF2-40B4-BE49-F238E27FC236}">
                <a16:creationId xmlns:a16="http://schemas.microsoft.com/office/drawing/2014/main" id="{43BBCE30-B11C-364A-93BE-38483B6681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CDBA5E-E1C3-3E47-B220-9CFE4B64BC92}"/>
              </a:ext>
            </a:extLst>
          </p:cNvPr>
          <p:cNvSpPr>
            <a:spLocks noGrp="1"/>
          </p:cNvSpPr>
          <p:nvPr>
            <p:ph type="sldNum" sz="quarter" idx="12"/>
          </p:nvPr>
        </p:nvSpPr>
        <p:spPr/>
        <p:txBody>
          <a:bodyPr/>
          <a:lstStyle/>
          <a:p>
            <a:fld id="{063A6F57-489D-0B42-924A-C2E843B1B351}" type="slidenum">
              <a:rPr lang="en-US" smtClean="0"/>
              <a:t>‹#›</a:t>
            </a:fld>
            <a:endParaRPr lang="en-US"/>
          </a:p>
        </p:txBody>
      </p:sp>
    </p:spTree>
    <p:extLst>
      <p:ext uri="{BB962C8B-B14F-4D97-AF65-F5344CB8AC3E}">
        <p14:creationId xmlns:p14="http://schemas.microsoft.com/office/powerpoint/2010/main" val="1120909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52BA5-7011-614C-BBBE-D65AFDD4A169}"/>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0E610D3B-73F0-C546-A592-155F03CF06C3}"/>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772BE3B-0345-5342-A81E-670F8EE3EEEF}"/>
              </a:ext>
            </a:extLst>
          </p:cNvPr>
          <p:cNvSpPr>
            <a:spLocks noGrp="1"/>
          </p:cNvSpPr>
          <p:nvPr>
            <p:ph type="dt" sz="half" idx="10"/>
          </p:nvPr>
        </p:nvSpPr>
        <p:spPr/>
        <p:txBody>
          <a:bodyPr/>
          <a:lstStyle/>
          <a:p>
            <a:fld id="{CDEC556B-5A38-D149-874D-C4658DECC59E}" type="datetimeFigureOut">
              <a:rPr lang="en-US" smtClean="0"/>
              <a:t>2/2/2022</a:t>
            </a:fld>
            <a:endParaRPr lang="en-US"/>
          </a:p>
        </p:txBody>
      </p:sp>
      <p:sp>
        <p:nvSpPr>
          <p:cNvPr id="5" name="Footer Placeholder 4">
            <a:extLst>
              <a:ext uri="{FF2B5EF4-FFF2-40B4-BE49-F238E27FC236}">
                <a16:creationId xmlns:a16="http://schemas.microsoft.com/office/drawing/2014/main" id="{48157C15-4B90-BA4B-98D3-B0C5B3F407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D637B4-E620-1045-8A4E-CA93A4573783}"/>
              </a:ext>
            </a:extLst>
          </p:cNvPr>
          <p:cNvSpPr>
            <a:spLocks noGrp="1"/>
          </p:cNvSpPr>
          <p:nvPr>
            <p:ph type="sldNum" sz="quarter" idx="12"/>
          </p:nvPr>
        </p:nvSpPr>
        <p:spPr/>
        <p:txBody>
          <a:bodyPr/>
          <a:lstStyle/>
          <a:p>
            <a:fld id="{063A6F57-489D-0B42-924A-C2E843B1B351}" type="slidenum">
              <a:rPr lang="en-US" smtClean="0"/>
              <a:t>‹#›</a:t>
            </a:fld>
            <a:endParaRPr lang="en-US"/>
          </a:p>
        </p:txBody>
      </p:sp>
    </p:spTree>
    <p:extLst>
      <p:ext uri="{BB962C8B-B14F-4D97-AF65-F5344CB8AC3E}">
        <p14:creationId xmlns:p14="http://schemas.microsoft.com/office/powerpoint/2010/main" val="219159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16BDBF5-196D-4248-A483-F8E185B5F031}"/>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31BC5A3E-CE21-CE4D-BAAA-943A52E38473}"/>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B613168-84F4-EF42-94CC-2E3DE5F1BD4C}"/>
              </a:ext>
            </a:extLst>
          </p:cNvPr>
          <p:cNvSpPr>
            <a:spLocks noGrp="1"/>
          </p:cNvSpPr>
          <p:nvPr>
            <p:ph type="dt" sz="half" idx="10"/>
          </p:nvPr>
        </p:nvSpPr>
        <p:spPr/>
        <p:txBody>
          <a:bodyPr/>
          <a:lstStyle/>
          <a:p>
            <a:fld id="{CDEC556B-5A38-D149-874D-C4658DECC59E}" type="datetimeFigureOut">
              <a:rPr lang="en-US" smtClean="0"/>
              <a:t>2/2/2022</a:t>
            </a:fld>
            <a:endParaRPr lang="en-US"/>
          </a:p>
        </p:txBody>
      </p:sp>
      <p:sp>
        <p:nvSpPr>
          <p:cNvPr id="5" name="Footer Placeholder 4">
            <a:extLst>
              <a:ext uri="{FF2B5EF4-FFF2-40B4-BE49-F238E27FC236}">
                <a16:creationId xmlns:a16="http://schemas.microsoft.com/office/drawing/2014/main" id="{F7FBB6EC-BE0A-7144-81CB-CA34669AC4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2AA659F-E73A-BC48-A431-B195BC581051}"/>
              </a:ext>
            </a:extLst>
          </p:cNvPr>
          <p:cNvSpPr>
            <a:spLocks noGrp="1"/>
          </p:cNvSpPr>
          <p:nvPr>
            <p:ph type="sldNum" sz="quarter" idx="12"/>
          </p:nvPr>
        </p:nvSpPr>
        <p:spPr/>
        <p:txBody>
          <a:bodyPr/>
          <a:lstStyle/>
          <a:p>
            <a:fld id="{063A6F57-489D-0B42-924A-C2E843B1B351}" type="slidenum">
              <a:rPr lang="en-US" smtClean="0"/>
              <a:t>‹#›</a:t>
            </a:fld>
            <a:endParaRPr lang="en-US"/>
          </a:p>
        </p:txBody>
      </p:sp>
    </p:spTree>
    <p:extLst>
      <p:ext uri="{BB962C8B-B14F-4D97-AF65-F5344CB8AC3E}">
        <p14:creationId xmlns:p14="http://schemas.microsoft.com/office/powerpoint/2010/main" val="254368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1346662" y="1313411"/>
            <a:ext cx="8213263" cy="5269952"/>
          </a:xfrm>
          <a:prstGeom prst="rect">
            <a:avLst/>
          </a:prstGeom>
        </p:spPr>
        <p:txBody>
          <a:bodyPr rtlCol="0">
            <a:normAutofit/>
          </a:bodyPr>
          <a:lstStyle/>
          <a:p>
            <a:pPr lvl="0"/>
            <a:endParaRPr lang="en-US" noProof="0"/>
          </a:p>
        </p:txBody>
      </p:sp>
      <p:sp>
        <p:nvSpPr>
          <p:cNvPr id="3" name="Slide Number Placeholder 3">
            <a:extLst>
              <a:ext uri="{FF2B5EF4-FFF2-40B4-BE49-F238E27FC236}">
                <a16:creationId xmlns:a16="http://schemas.microsoft.com/office/drawing/2014/main" id="{B2D2684D-4D69-2340-9492-532EF6BB615D}"/>
              </a:ext>
            </a:extLst>
          </p:cNvPr>
          <p:cNvSpPr>
            <a:spLocks noGrp="1"/>
          </p:cNvSpPr>
          <p:nvPr>
            <p:ph type="sldNum" sz="quarter" idx="11"/>
          </p:nvPr>
        </p:nvSpPr>
        <p:spPr>
          <a:xfrm>
            <a:off x="392113" y="6218238"/>
            <a:ext cx="527050" cy="365125"/>
          </a:xfrm>
        </p:spPr>
        <p:txBody>
          <a:bodyPr/>
          <a:lstStyle>
            <a:lvl1pPr algn="r">
              <a:defRPr sz="1200" baseline="0" smtClean="0">
                <a:solidFill>
                  <a:srgbClr val="BC1A30"/>
                </a:solidFill>
              </a:defRPr>
            </a:lvl1pPr>
          </a:lstStyle>
          <a:p>
            <a:pPr>
              <a:defRPr/>
            </a:pPr>
            <a:fld id="{7E9B40CB-9BD3-034A-AC64-26A420C12F8C}" type="slidenum">
              <a:rPr lang="en-US"/>
              <a:pPr>
                <a:defRPr/>
              </a:pPr>
              <a:t>‹#›</a:t>
            </a:fld>
            <a:endParaRPr lang="en-US" dirty="0"/>
          </a:p>
        </p:txBody>
      </p:sp>
    </p:spTree>
    <p:extLst>
      <p:ext uri="{BB962C8B-B14F-4D97-AF65-F5344CB8AC3E}">
        <p14:creationId xmlns:p14="http://schemas.microsoft.com/office/powerpoint/2010/main" val="3856584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B4C29E-EE83-BA4D-A633-094720B07138}"/>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FA6994A1-DAFD-634E-9108-09BB2C3BBF7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1ADAFA2-E0C4-E243-B0FE-9ABADD6E3A01}"/>
              </a:ext>
            </a:extLst>
          </p:cNvPr>
          <p:cNvSpPr>
            <a:spLocks noGrp="1"/>
          </p:cNvSpPr>
          <p:nvPr>
            <p:ph type="dt" sz="half" idx="10"/>
          </p:nvPr>
        </p:nvSpPr>
        <p:spPr/>
        <p:txBody>
          <a:bodyPr/>
          <a:lstStyle/>
          <a:p>
            <a:fld id="{CDEC556B-5A38-D149-874D-C4658DECC59E}" type="datetimeFigureOut">
              <a:rPr lang="en-US" smtClean="0"/>
              <a:t>2/2/2022</a:t>
            </a:fld>
            <a:endParaRPr lang="en-US"/>
          </a:p>
        </p:txBody>
      </p:sp>
      <p:sp>
        <p:nvSpPr>
          <p:cNvPr id="5" name="Footer Placeholder 4">
            <a:extLst>
              <a:ext uri="{FF2B5EF4-FFF2-40B4-BE49-F238E27FC236}">
                <a16:creationId xmlns:a16="http://schemas.microsoft.com/office/drawing/2014/main" id="{6E932D99-E65F-814D-B179-1B68F499ED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2F73FB-F1B6-674D-B0EA-428D7D83D38F}"/>
              </a:ext>
            </a:extLst>
          </p:cNvPr>
          <p:cNvSpPr>
            <a:spLocks noGrp="1"/>
          </p:cNvSpPr>
          <p:nvPr>
            <p:ph type="sldNum" sz="quarter" idx="12"/>
          </p:nvPr>
        </p:nvSpPr>
        <p:spPr/>
        <p:txBody>
          <a:bodyPr/>
          <a:lstStyle/>
          <a:p>
            <a:fld id="{063A6F57-489D-0B42-924A-C2E843B1B351}" type="slidenum">
              <a:rPr lang="en-US" smtClean="0"/>
              <a:t>‹#›</a:t>
            </a:fld>
            <a:endParaRPr lang="en-US"/>
          </a:p>
        </p:txBody>
      </p:sp>
    </p:spTree>
    <p:extLst>
      <p:ext uri="{BB962C8B-B14F-4D97-AF65-F5344CB8AC3E}">
        <p14:creationId xmlns:p14="http://schemas.microsoft.com/office/powerpoint/2010/main" val="931845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8AC5A-2D90-4745-8E3C-80D50012B29F}"/>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FAD03526-7FED-3F4E-98A6-16F5AB41959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06035E38-4D50-7A49-99C9-F98203B20D89}"/>
              </a:ext>
            </a:extLst>
          </p:cNvPr>
          <p:cNvSpPr>
            <a:spLocks noGrp="1"/>
          </p:cNvSpPr>
          <p:nvPr>
            <p:ph type="dt" sz="half" idx="10"/>
          </p:nvPr>
        </p:nvSpPr>
        <p:spPr/>
        <p:txBody>
          <a:bodyPr/>
          <a:lstStyle/>
          <a:p>
            <a:fld id="{CDEC556B-5A38-D149-874D-C4658DECC59E}" type="datetimeFigureOut">
              <a:rPr lang="en-US" smtClean="0"/>
              <a:t>2/2/2022</a:t>
            </a:fld>
            <a:endParaRPr lang="en-US"/>
          </a:p>
        </p:txBody>
      </p:sp>
      <p:sp>
        <p:nvSpPr>
          <p:cNvPr id="5" name="Footer Placeholder 4">
            <a:extLst>
              <a:ext uri="{FF2B5EF4-FFF2-40B4-BE49-F238E27FC236}">
                <a16:creationId xmlns:a16="http://schemas.microsoft.com/office/drawing/2014/main" id="{DC1827CC-9373-0743-A874-A4068917F3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2DDA8A-CE45-604E-AE60-9FFBD435E54B}"/>
              </a:ext>
            </a:extLst>
          </p:cNvPr>
          <p:cNvSpPr>
            <a:spLocks noGrp="1"/>
          </p:cNvSpPr>
          <p:nvPr>
            <p:ph type="sldNum" sz="quarter" idx="12"/>
          </p:nvPr>
        </p:nvSpPr>
        <p:spPr/>
        <p:txBody>
          <a:bodyPr/>
          <a:lstStyle/>
          <a:p>
            <a:fld id="{063A6F57-489D-0B42-924A-C2E843B1B351}" type="slidenum">
              <a:rPr lang="en-US" smtClean="0"/>
              <a:t>‹#›</a:t>
            </a:fld>
            <a:endParaRPr lang="en-US"/>
          </a:p>
        </p:txBody>
      </p:sp>
    </p:spTree>
    <p:extLst>
      <p:ext uri="{BB962C8B-B14F-4D97-AF65-F5344CB8AC3E}">
        <p14:creationId xmlns:p14="http://schemas.microsoft.com/office/powerpoint/2010/main" val="702367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F3027-53AC-3041-A046-CAF35B570726}"/>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018D4CD8-7FF7-D641-97B2-D98682B79151}"/>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A1CD483D-9103-4041-886B-79DEBC599494}"/>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56DD2DB4-D356-7E48-8667-7B73DD21A73A}"/>
              </a:ext>
            </a:extLst>
          </p:cNvPr>
          <p:cNvSpPr>
            <a:spLocks noGrp="1"/>
          </p:cNvSpPr>
          <p:nvPr>
            <p:ph type="dt" sz="half" idx="10"/>
          </p:nvPr>
        </p:nvSpPr>
        <p:spPr/>
        <p:txBody>
          <a:bodyPr/>
          <a:lstStyle/>
          <a:p>
            <a:fld id="{CDEC556B-5A38-D149-874D-C4658DECC59E}" type="datetimeFigureOut">
              <a:rPr lang="en-US" smtClean="0"/>
              <a:t>2/2/2022</a:t>
            </a:fld>
            <a:endParaRPr lang="en-US"/>
          </a:p>
        </p:txBody>
      </p:sp>
      <p:sp>
        <p:nvSpPr>
          <p:cNvPr id="6" name="Footer Placeholder 5">
            <a:extLst>
              <a:ext uri="{FF2B5EF4-FFF2-40B4-BE49-F238E27FC236}">
                <a16:creationId xmlns:a16="http://schemas.microsoft.com/office/drawing/2014/main" id="{2121A09B-68C9-894D-B7EB-546007CCDB1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F7648C9-574E-4D4B-AE42-72A096642585}"/>
              </a:ext>
            </a:extLst>
          </p:cNvPr>
          <p:cNvSpPr>
            <a:spLocks noGrp="1"/>
          </p:cNvSpPr>
          <p:nvPr>
            <p:ph type="sldNum" sz="quarter" idx="12"/>
          </p:nvPr>
        </p:nvSpPr>
        <p:spPr/>
        <p:txBody>
          <a:bodyPr/>
          <a:lstStyle/>
          <a:p>
            <a:fld id="{063A6F57-489D-0B42-924A-C2E843B1B351}" type="slidenum">
              <a:rPr lang="en-US" smtClean="0"/>
              <a:t>‹#›</a:t>
            </a:fld>
            <a:endParaRPr lang="en-US"/>
          </a:p>
        </p:txBody>
      </p:sp>
    </p:spTree>
    <p:extLst>
      <p:ext uri="{BB962C8B-B14F-4D97-AF65-F5344CB8AC3E}">
        <p14:creationId xmlns:p14="http://schemas.microsoft.com/office/powerpoint/2010/main" val="1461024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3925B-F7ED-7744-A7FE-61ED039670AF}"/>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E86FDC03-1D37-334F-8E39-D26C7D3CFCC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1C408446-C3D4-314A-9961-B158B2A7E675}"/>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341789DD-EF7D-5743-853F-90B31A9135F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53BD54D1-0319-5A4E-BD21-C954EC30389A}"/>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AB05B059-77E3-A844-BE9D-0796A633A790}"/>
              </a:ext>
            </a:extLst>
          </p:cNvPr>
          <p:cNvSpPr>
            <a:spLocks noGrp="1"/>
          </p:cNvSpPr>
          <p:nvPr>
            <p:ph type="dt" sz="half" idx="10"/>
          </p:nvPr>
        </p:nvSpPr>
        <p:spPr/>
        <p:txBody>
          <a:bodyPr/>
          <a:lstStyle/>
          <a:p>
            <a:fld id="{CDEC556B-5A38-D149-874D-C4658DECC59E}" type="datetimeFigureOut">
              <a:rPr lang="en-US" smtClean="0"/>
              <a:t>2/2/2022</a:t>
            </a:fld>
            <a:endParaRPr lang="en-US"/>
          </a:p>
        </p:txBody>
      </p:sp>
      <p:sp>
        <p:nvSpPr>
          <p:cNvPr id="8" name="Footer Placeholder 7">
            <a:extLst>
              <a:ext uri="{FF2B5EF4-FFF2-40B4-BE49-F238E27FC236}">
                <a16:creationId xmlns:a16="http://schemas.microsoft.com/office/drawing/2014/main" id="{CDB7CFD3-9975-C94C-AE11-EC4724246BF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B637A05-5F1D-534E-ADC6-3631BCC52291}"/>
              </a:ext>
            </a:extLst>
          </p:cNvPr>
          <p:cNvSpPr>
            <a:spLocks noGrp="1"/>
          </p:cNvSpPr>
          <p:nvPr>
            <p:ph type="sldNum" sz="quarter" idx="12"/>
          </p:nvPr>
        </p:nvSpPr>
        <p:spPr/>
        <p:txBody>
          <a:bodyPr/>
          <a:lstStyle/>
          <a:p>
            <a:fld id="{063A6F57-489D-0B42-924A-C2E843B1B351}" type="slidenum">
              <a:rPr lang="en-US" smtClean="0"/>
              <a:t>‹#›</a:t>
            </a:fld>
            <a:endParaRPr lang="en-US"/>
          </a:p>
        </p:txBody>
      </p:sp>
    </p:spTree>
    <p:extLst>
      <p:ext uri="{BB962C8B-B14F-4D97-AF65-F5344CB8AC3E}">
        <p14:creationId xmlns:p14="http://schemas.microsoft.com/office/powerpoint/2010/main" val="1339848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88DD2-8FEB-9949-AD47-46F8046B9D6E}"/>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CBA5A8AD-3878-314F-94DE-06F1EB8F4D0B}"/>
              </a:ext>
            </a:extLst>
          </p:cNvPr>
          <p:cNvSpPr>
            <a:spLocks noGrp="1"/>
          </p:cNvSpPr>
          <p:nvPr>
            <p:ph type="dt" sz="half" idx="10"/>
          </p:nvPr>
        </p:nvSpPr>
        <p:spPr/>
        <p:txBody>
          <a:bodyPr/>
          <a:lstStyle/>
          <a:p>
            <a:fld id="{CDEC556B-5A38-D149-874D-C4658DECC59E}" type="datetimeFigureOut">
              <a:rPr lang="en-US" smtClean="0"/>
              <a:t>2/2/2022</a:t>
            </a:fld>
            <a:endParaRPr lang="en-US"/>
          </a:p>
        </p:txBody>
      </p:sp>
      <p:sp>
        <p:nvSpPr>
          <p:cNvPr id="4" name="Footer Placeholder 3">
            <a:extLst>
              <a:ext uri="{FF2B5EF4-FFF2-40B4-BE49-F238E27FC236}">
                <a16:creationId xmlns:a16="http://schemas.microsoft.com/office/drawing/2014/main" id="{D463AE1F-5115-6940-ACF6-6E80E600D25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1C21DD8-3842-0F47-A9CA-A3F86FBD01B3}"/>
              </a:ext>
            </a:extLst>
          </p:cNvPr>
          <p:cNvSpPr>
            <a:spLocks noGrp="1"/>
          </p:cNvSpPr>
          <p:nvPr>
            <p:ph type="sldNum" sz="quarter" idx="12"/>
          </p:nvPr>
        </p:nvSpPr>
        <p:spPr/>
        <p:txBody>
          <a:bodyPr/>
          <a:lstStyle/>
          <a:p>
            <a:fld id="{063A6F57-489D-0B42-924A-C2E843B1B351}" type="slidenum">
              <a:rPr lang="en-US" smtClean="0"/>
              <a:t>‹#›</a:t>
            </a:fld>
            <a:endParaRPr lang="en-US"/>
          </a:p>
        </p:txBody>
      </p:sp>
    </p:spTree>
    <p:extLst>
      <p:ext uri="{BB962C8B-B14F-4D97-AF65-F5344CB8AC3E}">
        <p14:creationId xmlns:p14="http://schemas.microsoft.com/office/powerpoint/2010/main" val="2664974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DE8130-A02F-5B4E-AB27-5BCB0DFDCCD4}"/>
              </a:ext>
            </a:extLst>
          </p:cNvPr>
          <p:cNvSpPr>
            <a:spLocks noGrp="1"/>
          </p:cNvSpPr>
          <p:nvPr>
            <p:ph type="dt" sz="half" idx="10"/>
          </p:nvPr>
        </p:nvSpPr>
        <p:spPr/>
        <p:txBody>
          <a:bodyPr/>
          <a:lstStyle/>
          <a:p>
            <a:fld id="{CDEC556B-5A38-D149-874D-C4658DECC59E}" type="datetimeFigureOut">
              <a:rPr lang="en-US" smtClean="0"/>
              <a:t>2/2/2022</a:t>
            </a:fld>
            <a:endParaRPr lang="en-US"/>
          </a:p>
        </p:txBody>
      </p:sp>
      <p:sp>
        <p:nvSpPr>
          <p:cNvPr id="3" name="Footer Placeholder 2">
            <a:extLst>
              <a:ext uri="{FF2B5EF4-FFF2-40B4-BE49-F238E27FC236}">
                <a16:creationId xmlns:a16="http://schemas.microsoft.com/office/drawing/2014/main" id="{F4105A1C-97AE-424D-98D1-513C0A770A7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BFCE17E-B51D-2D41-9272-AB9E7B4BB4F5}"/>
              </a:ext>
            </a:extLst>
          </p:cNvPr>
          <p:cNvSpPr>
            <a:spLocks noGrp="1"/>
          </p:cNvSpPr>
          <p:nvPr>
            <p:ph type="sldNum" sz="quarter" idx="12"/>
          </p:nvPr>
        </p:nvSpPr>
        <p:spPr/>
        <p:txBody>
          <a:bodyPr/>
          <a:lstStyle/>
          <a:p>
            <a:fld id="{063A6F57-489D-0B42-924A-C2E843B1B351}" type="slidenum">
              <a:rPr lang="en-US" smtClean="0"/>
              <a:t>‹#›</a:t>
            </a:fld>
            <a:endParaRPr lang="en-US"/>
          </a:p>
        </p:txBody>
      </p:sp>
    </p:spTree>
    <p:extLst>
      <p:ext uri="{BB962C8B-B14F-4D97-AF65-F5344CB8AC3E}">
        <p14:creationId xmlns:p14="http://schemas.microsoft.com/office/powerpoint/2010/main" val="320110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24C58-006D-F947-AE47-EDFD5740EFEF}"/>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08F6EF02-4158-0C4D-A3C4-C20D9D303B6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B69510EC-E402-314B-A91B-A8FEC6D257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EE2DBD8-12E6-7042-90F1-1149F85445B9}"/>
              </a:ext>
            </a:extLst>
          </p:cNvPr>
          <p:cNvSpPr>
            <a:spLocks noGrp="1"/>
          </p:cNvSpPr>
          <p:nvPr>
            <p:ph type="dt" sz="half" idx="10"/>
          </p:nvPr>
        </p:nvSpPr>
        <p:spPr/>
        <p:txBody>
          <a:bodyPr/>
          <a:lstStyle/>
          <a:p>
            <a:fld id="{CDEC556B-5A38-D149-874D-C4658DECC59E}" type="datetimeFigureOut">
              <a:rPr lang="en-US" smtClean="0"/>
              <a:t>2/2/2022</a:t>
            </a:fld>
            <a:endParaRPr lang="en-US"/>
          </a:p>
        </p:txBody>
      </p:sp>
      <p:sp>
        <p:nvSpPr>
          <p:cNvPr id="6" name="Footer Placeholder 5">
            <a:extLst>
              <a:ext uri="{FF2B5EF4-FFF2-40B4-BE49-F238E27FC236}">
                <a16:creationId xmlns:a16="http://schemas.microsoft.com/office/drawing/2014/main" id="{8F751980-1BEC-964B-822C-4168D83F3F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23BEE4-C5DA-4D45-87EF-5280CB68CC24}"/>
              </a:ext>
            </a:extLst>
          </p:cNvPr>
          <p:cNvSpPr>
            <a:spLocks noGrp="1"/>
          </p:cNvSpPr>
          <p:nvPr>
            <p:ph type="sldNum" sz="quarter" idx="12"/>
          </p:nvPr>
        </p:nvSpPr>
        <p:spPr/>
        <p:txBody>
          <a:bodyPr/>
          <a:lstStyle/>
          <a:p>
            <a:fld id="{063A6F57-489D-0B42-924A-C2E843B1B351}" type="slidenum">
              <a:rPr lang="en-US" smtClean="0"/>
              <a:t>‹#›</a:t>
            </a:fld>
            <a:endParaRPr lang="en-US"/>
          </a:p>
        </p:txBody>
      </p:sp>
    </p:spTree>
    <p:extLst>
      <p:ext uri="{BB962C8B-B14F-4D97-AF65-F5344CB8AC3E}">
        <p14:creationId xmlns:p14="http://schemas.microsoft.com/office/powerpoint/2010/main" val="1984364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F5D06-D840-3548-B0B5-31FF7701EC5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B7EF6666-8D6C-8B4C-9673-9AE93F5D8AC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35780CD-C49C-0A42-9278-0BDC70B8F1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8D26948-F8F2-5047-9FDB-78F9667FFB23}"/>
              </a:ext>
            </a:extLst>
          </p:cNvPr>
          <p:cNvSpPr>
            <a:spLocks noGrp="1"/>
          </p:cNvSpPr>
          <p:nvPr>
            <p:ph type="dt" sz="half" idx="10"/>
          </p:nvPr>
        </p:nvSpPr>
        <p:spPr/>
        <p:txBody>
          <a:bodyPr/>
          <a:lstStyle/>
          <a:p>
            <a:fld id="{CDEC556B-5A38-D149-874D-C4658DECC59E}" type="datetimeFigureOut">
              <a:rPr lang="en-US" smtClean="0"/>
              <a:t>2/2/2022</a:t>
            </a:fld>
            <a:endParaRPr lang="en-US"/>
          </a:p>
        </p:txBody>
      </p:sp>
      <p:sp>
        <p:nvSpPr>
          <p:cNvPr id="6" name="Footer Placeholder 5">
            <a:extLst>
              <a:ext uri="{FF2B5EF4-FFF2-40B4-BE49-F238E27FC236}">
                <a16:creationId xmlns:a16="http://schemas.microsoft.com/office/drawing/2014/main" id="{8A669AC6-A7F4-4948-8E6E-3055F742B5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13838D-332F-2A4B-95AF-8F0CC4D659A6}"/>
              </a:ext>
            </a:extLst>
          </p:cNvPr>
          <p:cNvSpPr>
            <a:spLocks noGrp="1"/>
          </p:cNvSpPr>
          <p:nvPr>
            <p:ph type="sldNum" sz="quarter" idx="12"/>
          </p:nvPr>
        </p:nvSpPr>
        <p:spPr/>
        <p:txBody>
          <a:bodyPr/>
          <a:lstStyle/>
          <a:p>
            <a:fld id="{063A6F57-489D-0B42-924A-C2E843B1B351}" type="slidenum">
              <a:rPr lang="en-US" smtClean="0"/>
              <a:t>‹#›</a:t>
            </a:fld>
            <a:endParaRPr lang="en-US"/>
          </a:p>
        </p:txBody>
      </p:sp>
    </p:spTree>
    <p:extLst>
      <p:ext uri="{BB962C8B-B14F-4D97-AF65-F5344CB8AC3E}">
        <p14:creationId xmlns:p14="http://schemas.microsoft.com/office/powerpoint/2010/main" val="384713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503102D-247B-784E-AAEA-7A916C477F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B1230E34-5CEE-AF4A-953F-12E113F052D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C908153-20C9-064B-8486-84CCCDB73FF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EC556B-5A38-D149-874D-C4658DECC59E}" type="datetimeFigureOut">
              <a:rPr lang="en-US" smtClean="0"/>
              <a:t>2/2/2022</a:t>
            </a:fld>
            <a:endParaRPr lang="en-US"/>
          </a:p>
        </p:txBody>
      </p:sp>
      <p:sp>
        <p:nvSpPr>
          <p:cNvPr id="5" name="Footer Placeholder 4">
            <a:extLst>
              <a:ext uri="{FF2B5EF4-FFF2-40B4-BE49-F238E27FC236}">
                <a16:creationId xmlns:a16="http://schemas.microsoft.com/office/drawing/2014/main" id="{EC1B332A-0EB7-5D43-BF92-686206821B3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2B4C110-A2F6-1C47-B1D9-21E29950715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3A6F57-489D-0B42-924A-C2E843B1B351}" type="slidenum">
              <a:rPr lang="en-US" smtClean="0"/>
              <a:t>‹#›</a:t>
            </a:fld>
            <a:endParaRPr lang="en-US"/>
          </a:p>
        </p:txBody>
      </p:sp>
    </p:spTree>
    <p:extLst>
      <p:ext uri="{BB962C8B-B14F-4D97-AF65-F5344CB8AC3E}">
        <p14:creationId xmlns:p14="http://schemas.microsoft.com/office/powerpoint/2010/main" val="17098105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slideLayout" Target="../slideLayouts/slideLayout12.xml"/><Relationship Id="rId1" Type="http://schemas.openxmlformats.org/officeDocument/2006/relationships/video" Target="https://www.youtube.com/embed/cKkbIZtqhyQ?feature=oembed"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8433" name="Slide Number Placeholder 1">
            <a:extLst>
              <a:ext uri="{FF2B5EF4-FFF2-40B4-BE49-F238E27FC236}">
                <a16:creationId xmlns:a16="http://schemas.microsoft.com/office/drawing/2014/main" id="{629D08DA-74A8-964A-8CC8-CE31750EEE0F}"/>
              </a:ext>
            </a:extLst>
          </p:cNvPr>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2F0E17A4-22A2-9848-B228-C2DFF3004261}" type="slidenum">
              <a:rPr lang="en-US" altLang="en-US">
                <a:solidFill>
                  <a:srgbClr val="BC1A30"/>
                </a:solidFill>
              </a:rPr>
              <a:pPr fontAlgn="base">
                <a:spcBef>
                  <a:spcPct val="0"/>
                </a:spcBef>
                <a:spcAft>
                  <a:spcPct val="0"/>
                </a:spcAft>
              </a:pPr>
              <a:t>1</a:t>
            </a:fld>
            <a:endParaRPr lang="en-US" altLang="en-US">
              <a:solidFill>
                <a:srgbClr val="BC1A30"/>
              </a:solidFill>
            </a:endParaRPr>
          </a:p>
        </p:txBody>
      </p:sp>
      <p:sp>
        <p:nvSpPr>
          <p:cNvPr id="18434" name="Rectangle 3">
            <a:extLst>
              <a:ext uri="{FF2B5EF4-FFF2-40B4-BE49-F238E27FC236}">
                <a16:creationId xmlns:a16="http://schemas.microsoft.com/office/drawing/2014/main" id="{B7393E02-768A-E144-AFDC-37CDD468F6A8}"/>
              </a:ext>
            </a:extLst>
          </p:cNvPr>
          <p:cNvSpPr>
            <a:spLocks noChangeArrowheads="1"/>
          </p:cNvSpPr>
          <p:nvPr/>
        </p:nvSpPr>
        <p:spPr bwMode="auto">
          <a:xfrm>
            <a:off x="4398104" y="652463"/>
            <a:ext cx="3395801"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en-GB" altLang="en-US" sz="4000" u="sng" dirty="0">
                <a:solidFill>
                  <a:schemeClr val="bg1"/>
                </a:solidFill>
                <a:latin typeface="Arial" panose="020B0604020202020204" pitchFamily="34" charset="0"/>
                <a:cs typeface="Arial" panose="020B0604020202020204" pitchFamily="34" charset="0"/>
              </a:rPr>
              <a:t>School Vision</a:t>
            </a:r>
            <a:endParaRPr lang="en-US" altLang="en-US" sz="4000" u="sng" dirty="0">
              <a:solidFill>
                <a:schemeClr val="bg1"/>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E6527C44-521F-D747-883F-B2D9E44EBF16}"/>
              </a:ext>
            </a:extLst>
          </p:cNvPr>
          <p:cNvSpPr txBox="1"/>
          <p:nvPr/>
        </p:nvSpPr>
        <p:spPr>
          <a:xfrm>
            <a:off x="504496" y="1804332"/>
            <a:ext cx="11183007" cy="4401205"/>
          </a:xfrm>
          <a:prstGeom prst="rect">
            <a:avLst/>
          </a:prstGeom>
          <a:noFill/>
        </p:spPr>
        <p:txBody>
          <a:bodyPr wrap="square">
            <a:spAutoFit/>
          </a:bodyPr>
          <a:lstStyle/>
          <a:p>
            <a:r>
              <a:rPr lang="en-GB" sz="4000" b="0" i="0" u="none" strike="noStrike" dirty="0">
                <a:solidFill>
                  <a:schemeClr val="bg1"/>
                </a:solidFill>
                <a:effectLst/>
                <a:latin typeface="system-ui"/>
              </a:rPr>
              <a:t>Finally, brothers and sisters, whatever is true, whatever is noble, whatever is right, whatever is pure, whatever is lovely, whatever is admirable—if anything is excellent or praiseworthy—think about such things. Whatever you have learned or received or heard from me,  or seen in me—put it into practice. And the God of peace will be with you.</a:t>
            </a:r>
            <a:endParaRPr lang="en-US" sz="4000"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5601" name="Slide Number Placeholder 1">
            <a:extLst>
              <a:ext uri="{FF2B5EF4-FFF2-40B4-BE49-F238E27FC236}">
                <a16:creationId xmlns:a16="http://schemas.microsoft.com/office/drawing/2014/main" id="{F8F00D9E-F83F-BE47-B332-01DF729CB0AB}"/>
              </a:ext>
            </a:extLst>
          </p:cNvPr>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61CC16D-8D98-7441-8CD9-6C5DD098D0BF}" type="slidenum">
              <a:rPr lang="en-US" altLang="en-US">
                <a:solidFill>
                  <a:srgbClr val="BC1A30"/>
                </a:solidFill>
              </a:rPr>
              <a:pPr fontAlgn="base">
                <a:spcBef>
                  <a:spcPct val="0"/>
                </a:spcBef>
                <a:spcAft>
                  <a:spcPct val="0"/>
                </a:spcAft>
              </a:pPr>
              <a:t>10</a:t>
            </a:fld>
            <a:endParaRPr lang="en-US" altLang="en-US">
              <a:solidFill>
                <a:srgbClr val="BC1A30"/>
              </a:solidFill>
            </a:endParaRPr>
          </a:p>
        </p:txBody>
      </p:sp>
      <p:sp>
        <p:nvSpPr>
          <p:cNvPr id="25602" name="Rectangle 3">
            <a:extLst>
              <a:ext uri="{FF2B5EF4-FFF2-40B4-BE49-F238E27FC236}">
                <a16:creationId xmlns:a16="http://schemas.microsoft.com/office/drawing/2014/main" id="{656E8697-E4A7-9641-B280-93A4FB4B651F}"/>
              </a:ext>
            </a:extLst>
          </p:cNvPr>
          <p:cNvSpPr>
            <a:spLocks noChangeArrowheads="1"/>
          </p:cNvSpPr>
          <p:nvPr/>
        </p:nvSpPr>
        <p:spPr bwMode="auto">
          <a:xfrm>
            <a:off x="2466646" y="960438"/>
            <a:ext cx="7258718"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en-GB" altLang="en-US" sz="4000" dirty="0">
                <a:solidFill>
                  <a:schemeClr val="bg1"/>
                </a:solidFill>
                <a:latin typeface="Arial" panose="020B0604020202020204" pitchFamily="34" charset="0"/>
                <a:cs typeface="Arial" panose="020B0604020202020204" pitchFamily="34" charset="0"/>
              </a:rPr>
              <a:t>Brother and sisters: Question 6</a:t>
            </a:r>
            <a:endParaRPr lang="en-US" altLang="en-US" sz="4000" dirty="0">
              <a:solidFill>
                <a:schemeClr val="bg1"/>
              </a:solidFill>
              <a:latin typeface="Arial" panose="020B0604020202020204" pitchFamily="34" charset="0"/>
              <a:cs typeface="Arial" panose="020B0604020202020204" pitchFamily="34" charset="0"/>
            </a:endParaRPr>
          </a:p>
        </p:txBody>
      </p:sp>
      <p:sp>
        <p:nvSpPr>
          <p:cNvPr id="25603" name="Rectangle 4">
            <a:extLst>
              <a:ext uri="{FF2B5EF4-FFF2-40B4-BE49-F238E27FC236}">
                <a16:creationId xmlns:a16="http://schemas.microsoft.com/office/drawing/2014/main" id="{BCD2DB7F-7942-DF4C-AADB-9FE2CB467A8F}"/>
              </a:ext>
            </a:extLst>
          </p:cNvPr>
          <p:cNvSpPr>
            <a:spLocks noChangeArrowheads="1"/>
          </p:cNvSpPr>
          <p:nvPr/>
        </p:nvSpPr>
        <p:spPr bwMode="auto">
          <a:xfrm>
            <a:off x="6829425" y="3244850"/>
            <a:ext cx="454342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spcAft>
                <a:spcPts val="1200"/>
              </a:spcAft>
            </a:pPr>
            <a:r>
              <a:rPr lang="en-GB" altLang="en-US" sz="3600" dirty="0">
                <a:solidFill>
                  <a:schemeClr val="bg1"/>
                </a:solidFill>
                <a:latin typeface="Arial" panose="020B0604020202020204" pitchFamily="34" charset="0"/>
                <a:cs typeface="Arial" panose="020B0604020202020204" pitchFamily="34" charset="0"/>
              </a:rPr>
              <a:t>What is your brother /sister’s dream job?</a:t>
            </a:r>
          </a:p>
        </p:txBody>
      </p:sp>
      <p:pic>
        <p:nvPicPr>
          <p:cNvPr id="3" name="Picture 2" descr="Firemen training with supervisor">
            <a:extLst>
              <a:ext uri="{FF2B5EF4-FFF2-40B4-BE49-F238E27FC236}">
                <a16:creationId xmlns:a16="http://schemas.microsoft.com/office/drawing/2014/main" id="{2DB62BFF-D4F9-6F43-8449-AB521B12FD0C}"/>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58164" y="2503446"/>
            <a:ext cx="5346221" cy="356448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5601" name="Slide Number Placeholder 1">
            <a:extLst>
              <a:ext uri="{FF2B5EF4-FFF2-40B4-BE49-F238E27FC236}">
                <a16:creationId xmlns:a16="http://schemas.microsoft.com/office/drawing/2014/main" id="{F8F00D9E-F83F-BE47-B332-01DF729CB0AB}"/>
              </a:ext>
            </a:extLst>
          </p:cNvPr>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61CC16D-8D98-7441-8CD9-6C5DD098D0BF}" type="slidenum">
              <a:rPr lang="en-US" altLang="en-US">
                <a:solidFill>
                  <a:srgbClr val="BC1A30"/>
                </a:solidFill>
              </a:rPr>
              <a:pPr fontAlgn="base">
                <a:spcBef>
                  <a:spcPct val="0"/>
                </a:spcBef>
                <a:spcAft>
                  <a:spcPct val="0"/>
                </a:spcAft>
              </a:pPr>
              <a:t>11</a:t>
            </a:fld>
            <a:endParaRPr lang="en-US" altLang="en-US">
              <a:solidFill>
                <a:srgbClr val="BC1A30"/>
              </a:solidFill>
            </a:endParaRPr>
          </a:p>
        </p:txBody>
      </p:sp>
      <p:sp>
        <p:nvSpPr>
          <p:cNvPr id="25602" name="Rectangle 3">
            <a:extLst>
              <a:ext uri="{FF2B5EF4-FFF2-40B4-BE49-F238E27FC236}">
                <a16:creationId xmlns:a16="http://schemas.microsoft.com/office/drawing/2014/main" id="{656E8697-E4A7-9641-B280-93A4FB4B651F}"/>
              </a:ext>
            </a:extLst>
          </p:cNvPr>
          <p:cNvSpPr>
            <a:spLocks noChangeArrowheads="1"/>
          </p:cNvSpPr>
          <p:nvPr/>
        </p:nvSpPr>
        <p:spPr bwMode="auto">
          <a:xfrm>
            <a:off x="2466646" y="960438"/>
            <a:ext cx="7258718"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en-GB" altLang="en-US" sz="4000" dirty="0">
                <a:solidFill>
                  <a:schemeClr val="bg1"/>
                </a:solidFill>
                <a:latin typeface="Arial" panose="020B0604020202020204" pitchFamily="34" charset="0"/>
                <a:cs typeface="Arial" panose="020B0604020202020204" pitchFamily="34" charset="0"/>
              </a:rPr>
              <a:t>Brother and sisters: Question 7</a:t>
            </a:r>
            <a:endParaRPr lang="en-US" altLang="en-US" sz="4000" dirty="0">
              <a:solidFill>
                <a:schemeClr val="bg1"/>
              </a:solidFill>
              <a:latin typeface="Arial" panose="020B0604020202020204" pitchFamily="34" charset="0"/>
              <a:cs typeface="Arial" panose="020B0604020202020204" pitchFamily="34" charset="0"/>
            </a:endParaRPr>
          </a:p>
        </p:txBody>
      </p:sp>
      <p:sp>
        <p:nvSpPr>
          <p:cNvPr id="25603" name="Rectangle 4">
            <a:extLst>
              <a:ext uri="{FF2B5EF4-FFF2-40B4-BE49-F238E27FC236}">
                <a16:creationId xmlns:a16="http://schemas.microsoft.com/office/drawing/2014/main" id="{BCD2DB7F-7942-DF4C-AADB-9FE2CB467A8F}"/>
              </a:ext>
            </a:extLst>
          </p:cNvPr>
          <p:cNvSpPr>
            <a:spLocks noChangeArrowheads="1"/>
          </p:cNvSpPr>
          <p:nvPr/>
        </p:nvSpPr>
        <p:spPr bwMode="auto">
          <a:xfrm>
            <a:off x="6829425" y="3244850"/>
            <a:ext cx="454342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spcAft>
                <a:spcPts val="1200"/>
              </a:spcAft>
            </a:pPr>
            <a:r>
              <a:rPr lang="en-GB" altLang="en-US" sz="3600" dirty="0">
                <a:solidFill>
                  <a:schemeClr val="bg1"/>
                </a:solidFill>
                <a:latin typeface="Arial" panose="020B0604020202020204" pitchFamily="34" charset="0"/>
                <a:cs typeface="Arial" panose="020B0604020202020204" pitchFamily="34" charset="0"/>
              </a:rPr>
              <a:t>Does your brother / sister care for you?</a:t>
            </a:r>
          </a:p>
        </p:txBody>
      </p:sp>
      <p:pic>
        <p:nvPicPr>
          <p:cNvPr id="6" name="Picture 5" descr="Sister carrying child">
            <a:extLst>
              <a:ext uri="{FF2B5EF4-FFF2-40B4-BE49-F238E27FC236}">
                <a16:creationId xmlns:a16="http://schemas.microsoft.com/office/drawing/2014/main" id="{7AB7331A-C884-0E49-99D0-1B28DE32E1E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92113" y="1907087"/>
            <a:ext cx="6247356" cy="4164904"/>
          </a:xfrm>
          <a:prstGeom prst="rect">
            <a:avLst/>
          </a:prstGeom>
        </p:spPr>
      </p:pic>
    </p:spTree>
    <p:extLst>
      <p:ext uri="{BB962C8B-B14F-4D97-AF65-F5344CB8AC3E}">
        <p14:creationId xmlns:p14="http://schemas.microsoft.com/office/powerpoint/2010/main" val="28034602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5601" name="Slide Number Placeholder 1">
            <a:extLst>
              <a:ext uri="{FF2B5EF4-FFF2-40B4-BE49-F238E27FC236}">
                <a16:creationId xmlns:a16="http://schemas.microsoft.com/office/drawing/2014/main" id="{F8F00D9E-F83F-BE47-B332-01DF729CB0AB}"/>
              </a:ext>
            </a:extLst>
          </p:cNvPr>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61CC16D-8D98-7441-8CD9-6C5DD098D0BF}" type="slidenum">
              <a:rPr lang="en-US" altLang="en-US">
                <a:solidFill>
                  <a:srgbClr val="BC1A30"/>
                </a:solidFill>
              </a:rPr>
              <a:pPr fontAlgn="base">
                <a:spcBef>
                  <a:spcPct val="0"/>
                </a:spcBef>
                <a:spcAft>
                  <a:spcPct val="0"/>
                </a:spcAft>
              </a:pPr>
              <a:t>12</a:t>
            </a:fld>
            <a:endParaRPr lang="en-US" altLang="en-US">
              <a:solidFill>
                <a:srgbClr val="BC1A30"/>
              </a:solidFill>
            </a:endParaRPr>
          </a:p>
        </p:txBody>
      </p:sp>
      <p:sp>
        <p:nvSpPr>
          <p:cNvPr id="25602" name="Rectangle 3">
            <a:extLst>
              <a:ext uri="{FF2B5EF4-FFF2-40B4-BE49-F238E27FC236}">
                <a16:creationId xmlns:a16="http://schemas.microsoft.com/office/drawing/2014/main" id="{656E8697-E4A7-9641-B280-93A4FB4B651F}"/>
              </a:ext>
            </a:extLst>
          </p:cNvPr>
          <p:cNvSpPr>
            <a:spLocks noChangeArrowheads="1"/>
          </p:cNvSpPr>
          <p:nvPr/>
        </p:nvSpPr>
        <p:spPr bwMode="auto">
          <a:xfrm>
            <a:off x="2466646" y="960438"/>
            <a:ext cx="7258718"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en-GB" altLang="en-US" sz="4000" dirty="0">
                <a:solidFill>
                  <a:schemeClr val="bg1"/>
                </a:solidFill>
                <a:latin typeface="Arial" panose="020B0604020202020204" pitchFamily="34" charset="0"/>
                <a:cs typeface="Arial" panose="020B0604020202020204" pitchFamily="34" charset="0"/>
              </a:rPr>
              <a:t>Brother and sisters: Question 8</a:t>
            </a:r>
            <a:endParaRPr lang="en-US" altLang="en-US" sz="4000" dirty="0">
              <a:solidFill>
                <a:schemeClr val="bg1"/>
              </a:solidFill>
              <a:latin typeface="Arial" panose="020B0604020202020204" pitchFamily="34" charset="0"/>
              <a:cs typeface="Arial" panose="020B0604020202020204" pitchFamily="34" charset="0"/>
            </a:endParaRPr>
          </a:p>
        </p:txBody>
      </p:sp>
      <p:sp>
        <p:nvSpPr>
          <p:cNvPr id="25603" name="Rectangle 4">
            <a:extLst>
              <a:ext uri="{FF2B5EF4-FFF2-40B4-BE49-F238E27FC236}">
                <a16:creationId xmlns:a16="http://schemas.microsoft.com/office/drawing/2014/main" id="{BCD2DB7F-7942-DF4C-AADB-9FE2CB467A8F}"/>
              </a:ext>
            </a:extLst>
          </p:cNvPr>
          <p:cNvSpPr>
            <a:spLocks noChangeArrowheads="1"/>
          </p:cNvSpPr>
          <p:nvPr/>
        </p:nvSpPr>
        <p:spPr bwMode="auto">
          <a:xfrm>
            <a:off x="6829425" y="3244850"/>
            <a:ext cx="4543425"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spcAft>
                <a:spcPts val="1200"/>
              </a:spcAft>
            </a:pPr>
            <a:r>
              <a:rPr lang="en-GB" altLang="en-US" sz="3600" dirty="0">
                <a:solidFill>
                  <a:schemeClr val="bg1"/>
                </a:solidFill>
                <a:latin typeface="Arial" panose="020B0604020202020204" pitchFamily="34" charset="0"/>
                <a:cs typeface="Arial" panose="020B0604020202020204" pitchFamily="34" charset="0"/>
              </a:rPr>
              <a:t>Does your brother / sister </a:t>
            </a:r>
            <a:r>
              <a:rPr lang="en-GB" altLang="en-US" sz="3600" dirty="0" smtClean="0">
                <a:solidFill>
                  <a:schemeClr val="bg1"/>
                </a:solidFill>
                <a:latin typeface="Arial" panose="020B0604020202020204" pitchFamily="34" charset="0"/>
                <a:cs typeface="Arial" panose="020B0604020202020204" pitchFamily="34" charset="0"/>
              </a:rPr>
              <a:t>teacher</a:t>
            </a:r>
            <a:r>
              <a:rPr lang="en-GB" altLang="en-US" sz="3600" dirty="0" smtClean="0">
                <a:solidFill>
                  <a:schemeClr val="bg1"/>
                </a:solidFill>
                <a:latin typeface="Arial" panose="020B0604020202020204" pitchFamily="34" charset="0"/>
                <a:cs typeface="Arial" panose="020B0604020202020204" pitchFamily="34" charset="0"/>
              </a:rPr>
              <a:t> </a:t>
            </a:r>
            <a:r>
              <a:rPr lang="en-GB" altLang="en-US" sz="3600" dirty="0">
                <a:solidFill>
                  <a:schemeClr val="bg1"/>
                </a:solidFill>
                <a:latin typeface="Arial" panose="020B0604020202020204" pitchFamily="34" charset="0"/>
                <a:cs typeface="Arial" panose="020B0604020202020204" pitchFamily="34" charset="0"/>
              </a:rPr>
              <a:t>you new things?</a:t>
            </a:r>
          </a:p>
        </p:txBody>
      </p:sp>
      <p:pic>
        <p:nvPicPr>
          <p:cNvPr id="3" name="Picture 2" descr="Brother and sister playing">
            <a:extLst>
              <a:ext uri="{FF2B5EF4-FFF2-40B4-BE49-F238E27FC236}">
                <a16:creationId xmlns:a16="http://schemas.microsoft.com/office/drawing/2014/main" id="{A847DD69-8197-1649-A264-0CF3B6E1EFF4}"/>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247955" y="2329841"/>
            <a:ext cx="5282264" cy="3726493"/>
          </a:xfrm>
          <a:prstGeom prst="rect">
            <a:avLst/>
          </a:prstGeom>
        </p:spPr>
      </p:pic>
    </p:spTree>
    <p:extLst>
      <p:ext uri="{BB962C8B-B14F-4D97-AF65-F5344CB8AC3E}">
        <p14:creationId xmlns:p14="http://schemas.microsoft.com/office/powerpoint/2010/main" val="37274910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5601" name="Slide Number Placeholder 1">
            <a:extLst>
              <a:ext uri="{FF2B5EF4-FFF2-40B4-BE49-F238E27FC236}">
                <a16:creationId xmlns:a16="http://schemas.microsoft.com/office/drawing/2014/main" id="{F8F00D9E-F83F-BE47-B332-01DF729CB0AB}"/>
              </a:ext>
            </a:extLst>
          </p:cNvPr>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61CC16D-8D98-7441-8CD9-6C5DD098D0BF}" type="slidenum">
              <a:rPr lang="en-US" altLang="en-US">
                <a:solidFill>
                  <a:srgbClr val="BC1A30"/>
                </a:solidFill>
              </a:rPr>
              <a:pPr fontAlgn="base">
                <a:spcBef>
                  <a:spcPct val="0"/>
                </a:spcBef>
                <a:spcAft>
                  <a:spcPct val="0"/>
                </a:spcAft>
              </a:pPr>
              <a:t>13</a:t>
            </a:fld>
            <a:endParaRPr lang="en-US" altLang="en-US">
              <a:solidFill>
                <a:srgbClr val="BC1A30"/>
              </a:solidFill>
            </a:endParaRPr>
          </a:p>
        </p:txBody>
      </p:sp>
      <p:sp>
        <p:nvSpPr>
          <p:cNvPr id="25602" name="Rectangle 3">
            <a:extLst>
              <a:ext uri="{FF2B5EF4-FFF2-40B4-BE49-F238E27FC236}">
                <a16:creationId xmlns:a16="http://schemas.microsoft.com/office/drawing/2014/main" id="{656E8697-E4A7-9641-B280-93A4FB4B651F}"/>
              </a:ext>
            </a:extLst>
          </p:cNvPr>
          <p:cNvSpPr>
            <a:spLocks noChangeArrowheads="1"/>
          </p:cNvSpPr>
          <p:nvPr/>
        </p:nvSpPr>
        <p:spPr bwMode="auto">
          <a:xfrm>
            <a:off x="819808" y="960438"/>
            <a:ext cx="9419330"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GB" altLang="en-US" sz="4000" dirty="0">
                <a:solidFill>
                  <a:schemeClr val="bg1"/>
                </a:solidFill>
                <a:latin typeface="Arial" panose="020B0604020202020204" pitchFamily="34" charset="0"/>
                <a:cs typeface="Arial" panose="020B0604020202020204" pitchFamily="34" charset="0"/>
              </a:rPr>
              <a:t>Brother and sisters are people who</a:t>
            </a:r>
          </a:p>
          <a:p>
            <a:pPr eaLnBrk="1" hangingPunct="1"/>
            <a:r>
              <a:rPr lang="en-GB" altLang="en-US" sz="4000" dirty="0">
                <a:solidFill>
                  <a:schemeClr val="bg1"/>
                </a:solidFill>
                <a:latin typeface="Arial" panose="020B0604020202020204" pitchFamily="34" charset="0"/>
                <a:cs typeface="Arial" panose="020B0604020202020204" pitchFamily="34" charset="0"/>
              </a:rPr>
              <a:t> </a:t>
            </a:r>
          </a:p>
          <a:p>
            <a:pPr marL="571500" indent="-571500" eaLnBrk="1" hangingPunct="1">
              <a:buFont typeface="Arial" panose="020B0604020202020204" pitchFamily="34" charset="0"/>
              <a:buChar char="•"/>
            </a:pPr>
            <a:r>
              <a:rPr lang="en-GB" altLang="en-US" sz="4000" dirty="0">
                <a:solidFill>
                  <a:schemeClr val="bg1"/>
                </a:solidFill>
                <a:latin typeface="Arial" panose="020B0604020202020204" pitchFamily="34" charset="0"/>
                <a:cs typeface="Arial" panose="020B0604020202020204" pitchFamily="34" charset="0"/>
              </a:rPr>
              <a:t>know each other well</a:t>
            </a:r>
          </a:p>
          <a:p>
            <a:pPr marL="571500" indent="-571500" eaLnBrk="1" hangingPunct="1">
              <a:buFont typeface="Arial" panose="020B0604020202020204" pitchFamily="34" charset="0"/>
              <a:buChar char="•"/>
            </a:pPr>
            <a:r>
              <a:rPr lang="en-GB" altLang="en-US" sz="4000" dirty="0">
                <a:solidFill>
                  <a:schemeClr val="bg1"/>
                </a:solidFill>
                <a:latin typeface="Arial" panose="020B0604020202020204" pitchFamily="34" charset="0"/>
                <a:cs typeface="Arial" panose="020B0604020202020204" pitchFamily="34" charset="0"/>
              </a:rPr>
              <a:t>should care for each other</a:t>
            </a:r>
          </a:p>
          <a:p>
            <a:pPr marL="571500" indent="-571500" eaLnBrk="1" hangingPunct="1">
              <a:buFont typeface="Arial" panose="020B0604020202020204" pitchFamily="34" charset="0"/>
              <a:buChar char="•"/>
            </a:pPr>
            <a:r>
              <a:rPr lang="en-GB" altLang="en-US" sz="4000" dirty="0">
                <a:solidFill>
                  <a:schemeClr val="bg1"/>
                </a:solidFill>
                <a:latin typeface="Arial" panose="020B0604020202020204" pitchFamily="34" charset="0"/>
                <a:cs typeface="Arial" panose="020B0604020202020204" pitchFamily="34" charset="0"/>
              </a:rPr>
              <a:t>who learn together</a:t>
            </a:r>
            <a:endParaRPr lang="en-US" altLang="en-US" sz="40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550265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5601" name="Slide Number Placeholder 1">
            <a:extLst>
              <a:ext uri="{FF2B5EF4-FFF2-40B4-BE49-F238E27FC236}">
                <a16:creationId xmlns:a16="http://schemas.microsoft.com/office/drawing/2014/main" id="{F8F00D9E-F83F-BE47-B332-01DF729CB0AB}"/>
              </a:ext>
            </a:extLst>
          </p:cNvPr>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61CC16D-8D98-7441-8CD9-6C5DD098D0BF}" type="slidenum">
              <a:rPr lang="en-US" altLang="en-US">
                <a:solidFill>
                  <a:srgbClr val="BC1A30"/>
                </a:solidFill>
              </a:rPr>
              <a:pPr fontAlgn="base">
                <a:spcBef>
                  <a:spcPct val="0"/>
                </a:spcBef>
                <a:spcAft>
                  <a:spcPct val="0"/>
                </a:spcAft>
              </a:pPr>
              <a:t>14</a:t>
            </a:fld>
            <a:endParaRPr lang="en-US" altLang="en-US">
              <a:solidFill>
                <a:srgbClr val="BC1A30"/>
              </a:solidFill>
            </a:endParaRPr>
          </a:p>
        </p:txBody>
      </p:sp>
      <p:sp>
        <p:nvSpPr>
          <p:cNvPr id="25602" name="Rectangle 3">
            <a:extLst>
              <a:ext uri="{FF2B5EF4-FFF2-40B4-BE49-F238E27FC236}">
                <a16:creationId xmlns:a16="http://schemas.microsoft.com/office/drawing/2014/main" id="{656E8697-E4A7-9641-B280-93A4FB4B651F}"/>
              </a:ext>
            </a:extLst>
          </p:cNvPr>
          <p:cNvSpPr>
            <a:spLocks noChangeArrowheads="1"/>
          </p:cNvSpPr>
          <p:nvPr/>
        </p:nvSpPr>
        <p:spPr bwMode="auto">
          <a:xfrm>
            <a:off x="819808" y="960438"/>
            <a:ext cx="1068902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GB" altLang="en-US" sz="4000" dirty="0">
                <a:solidFill>
                  <a:schemeClr val="bg1"/>
                </a:solidFill>
                <a:latin typeface="Arial" panose="020B0604020202020204" pitchFamily="34" charset="0"/>
                <a:cs typeface="Arial" panose="020B0604020202020204" pitchFamily="34" charset="0"/>
              </a:rPr>
              <a:t>Paul is saying that Christians are people who should:</a:t>
            </a:r>
          </a:p>
          <a:p>
            <a:pPr eaLnBrk="1" hangingPunct="1"/>
            <a:r>
              <a:rPr lang="en-GB" altLang="en-US" sz="4000" dirty="0">
                <a:solidFill>
                  <a:schemeClr val="bg1"/>
                </a:solidFill>
                <a:latin typeface="Arial" panose="020B0604020202020204" pitchFamily="34" charset="0"/>
                <a:cs typeface="Arial" panose="020B0604020202020204" pitchFamily="34" charset="0"/>
              </a:rPr>
              <a:t> </a:t>
            </a:r>
          </a:p>
          <a:p>
            <a:pPr marL="571500" indent="-571500" eaLnBrk="1" hangingPunct="1">
              <a:buFont typeface="Arial" panose="020B0604020202020204" pitchFamily="34" charset="0"/>
              <a:buChar char="•"/>
            </a:pPr>
            <a:r>
              <a:rPr lang="en-GB" altLang="en-US" sz="4000" dirty="0">
                <a:solidFill>
                  <a:schemeClr val="bg1"/>
                </a:solidFill>
                <a:latin typeface="Arial" panose="020B0604020202020204" pitchFamily="34" charset="0"/>
                <a:cs typeface="Arial" panose="020B0604020202020204" pitchFamily="34" charset="0"/>
              </a:rPr>
              <a:t>know each other well</a:t>
            </a:r>
          </a:p>
          <a:p>
            <a:pPr marL="571500" indent="-571500" eaLnBrk="1" hangingPunct="1">
              <a:buFont typeface="Arial" panose="020B0604020202020204" pitchFamily="34" charset="0"/>
              <a:buChar char="•"/>
            </a:pPr>
            <a:r>
              <a:rPr lang="en-GB" altLang="en-US" sz="4000" dirty="0">
                <a:solidFill>
                  <a:schemeClr val="bg1"/>
                </a:solidFill>
                <a:latin typeface="Arial" panose="020B0604020202020204" pitchFamily="34" charset="0"/>
                <a:cs typeface="Arial" panose="020B0604020202020204" pitchFamily="34" charset="0"/>
              </a:rPr>
              <a:t>should care for each other</a:t>
            </a:r>
          </a:p>
          <a:p>
            <a:pPr marL="571500" indent="-571500" eaLnBrk="1" hangingPunct="1">
              <a:buFont typeface="Arial" panose="020B0604020202020204" pitchFamily="34" charset="0"/>
              <a:buChar char="•"/>
            </a:pPr>
            <a:r>
              <a:rPr lang="en-GB" altLang="en-US" sz="4000" dirty="0">
                <a:solidFill>
                  <a:schemeClr val="bg1"/>
                </a:solidFill>
                <a:latin typeface="Arial" panose="020B0604020202020204" pitchFamily="34" charset="0"/>
                <a:cs typeface="Arial" panose="020B0604020202020204" pitchFamily="34" charset="0"/>
              </a:rPr>
              <a:t>who learn together</a:t>
            </a:r>
            <a:endParaRPr lang="en-US" altLang="en-US" sz="40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418503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5601" name="Slide Number Placeholder 1">
            <a:extLst>
              <a:ext uri="{FF2B5EF4-FFF2-40B4-BE49-F238E27FC236}">
                <a16:creationId xmlns:a16="http://schemas.microsoft.com/office/drawing/2014/main" id="{F8F00D9E-F83F-BE47-B332-01DF729CB0AB}"/>
              </a:ext>
            </a:extLst>
          </p:cNvPr>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61CC16D-8D98-7441-8CD9-6C5DD098D0BF}" type="slidenum">
              <a:rPr lang="en-US" altLang="en-US">
                <a:solidFill>
                  <a:srgbClr val="BC1A30"/>
                </a:solidFill>
              </a:rPr>
              <a:pPr fontAlgn="base">
                <a:spcBef>
                  <a:spcPct val="0"/>
                </a:spcBef>
                <a:spcAft>
                  <a:spcPct val="0"/>
                </a:spcAft>
              </a:pPr>
              <a:t>15</a:t>
            </a:fld>
            <a:endParaRPr lang="en-US" altLang="en-US">
              <a:solidFill>
                <a:srgbClr val="BC1A30"/>
              </a:solidFill>
            </a:endParaRPr>
          </a:p>
        </p:txBody>
      </p:sp>
      <p:sp>
        <p:nvSpPr>
          <p:cNvPr id="25602" name="Rectangle 3">
            <a:extLst>
              <a:ext uri="{FF2B5EF4-FFF2-40B4-BE49-F238E27FC236}">
                <a16:creationId xmlns:a16="http://schemas.microsoft.com/office/drawing/2014/main" id="{656E8697-E4A7-9641-B280-93A4FB4B651F}"/>
              </a:ext>
            </a:extLst>
          </p:cNvPr>
          <p:cNvSpPr>
            <a:spLocks noChangeArrowheads="1"/>
          </p:cNvSpPr>
          <p:nvPr/>
        </p:nvSpPr>
        <p:spPr bwMode="auto">
          <a:xfrm>
            <a:off x="819808" y="960438"/>
            <a:ext cx="10689020"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GB" altLang="en-US" sz="4000" dirty="0">
                <a:solidFill>
                  <a:schemeClr val="bg1"/>
                </a:solidFill>
                <a:latin typeface="Arial" panose="020B0604020202020204" pitchFamily="34" charset="0"/>
                <a:cs typeface="Arial" panose="020B0604020202020204" pitchFamily="34" charset="0"/>
              </a:rPr>
              <a:t>At St Mary’s School we are inspired by this vision. We want our children and adults to be like ‘brothers and sisters’ who</a:t>
            </a:r>
          </a:p>
          <a:p>
            <a:pPr eaLnBrk="1" hangingPunct="1"/>
            <a:r>
              <a:rPr lang="en-GB" altLang="en-US" sz="4000" dirty="0">
                <a:solidFill>
                  <a:schemeClr val="bg1"/>
                </a:solidFill>
                <a:latin typeface="Arial" panose="020B0604020202020204" pitchFamily="34" charset="0"/>
                <a:cs typeface="Arial" panose="020B0604020202020204" pitchFamily="34" charset="0"/>
              </a:rPr>
              <a:t> </a:t>
            </a:r>
          </a:p>
          <a:p>
            <a:pPr marL="571500" indent="-571500" eaLnBrk="1" hangingPunct="1">
              <a:buFont typeface="Arial" panose="020B0604020202020204" pitchFamily="34" charset="0"/>
              <a:buChar char="•"/>
            </a:pPr>
            <a:r>
              <a:rPr lang="en-GB" altLang="en-US" sz="4000" dirty="0">
                <a:solidFill>
                  <a:schemeClr val="bg1"/>
                </a:solidFill>
                <a:latin typeface="Arial" panose="020B0604020202020204" pitchFamily="34" charset="0"/>
                <a:cs typeface="Arial" panose="020B0604020202020204" pitchFamily="34" charset="0"/>
              </a:rPr>
              <a:t>know each other well</a:t>
            </a:r>
          </a:p>
          <a:p>
            <a:pPr marL="571500" indent="-571500" eaLnBrk="1" hangingPunct="1">
              <a:buFont typeface="Arial" panose="020B0604020202020204" pitchFamily="34" charset="0"/>
              <a:buChar char="•"/>
            </a:pPr>
            <a:r>
              <a:rPr lang="en-GB" altLang="en-US" sz="4000" dirty="0">
                <a:solidFill>
                  <a:schemeClr val="bg1"/>
                </a:solidFill>
                <a:latin typeface="Arial" panose="020B0604020202020204" pitchFamily="34" charset="0"/>
                <a:cs typeface="Arial" panose="020B0604020202020204" pitchFamily="34" charset="0"/>
              </a:rPr>
              <a:t>care for each other</a:t>
            </a:r>
          </a:p>
          <a:p>
            <a:pPr marL="571500" indent="-571500" eaLnBrk="1" hangingPunct="1">
              <a:buFont typeface="Arial" panose="020B0604020202020204" pitchFamily="34" charset="0"/>
              <a:buChar char="•"/>
            </a:pPr>
            <a:r>
              <a:rPr lang="en-GB" altLang="en-US" sz="4000" dirty="0">
                <a:solidFill>
                  <a:schemeClr val="bg1"/>
                </a:solidFill>
                <a:latin typeface="Arial" panose="020B0604020202020204" pitchFamily="34" charset="0"/>
                <a:cs typeface="Arial" panose="020B0604020202020204" pitchFamily="34" charset="0"/>
              </a:rPr>
              <a:t>who learn together</a:t>
            </a:r>
            <a:endParaRPr lang="en-US" altLang="en-US" sz="40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646382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5601" name="Slide Number Placeholder 1">
            <a:extLst>
              <a:ext uri="{FF2B5EF4-FFF2-40B4-BE49-F238E27FC236}">
                <a16:creationId xmlns:a16="http://schemas.microsoft.com/office/drawing/2014/main" id="{F8F00D9E-F83F-BE47-B332-01DF729CB0AB}"/>
              </a:ext>
            </a:extLst>
          </p:cNvPr>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61CC16D-8D98-7441-8CD9-6C5DD098D0BF}" type="slidenum">
              <a:rPr lang="en-US" altLang="en-US">
                <a:solidFill>
                  <a:srgbClr val="BC1A30"/>
                </a:solidFill>
              </a:rPr>
              <a:pPr fontAlgn="base">
                <a:spcBef>
                  <a:spcPct val="0"/>
                </a:spcBef>
                <a:spcAft>
                  <a:spcPct val="0"/>
                </a:spcAft>
              </a:pPr>
              <a:t>16</a:t>
            </a:fld>
            <a:endParaRPr lang="en-US" altLang="en-US">
              <a:solidFill>
                <a:srgbClr val="BC1A30"/>
              </a:solidFill>
            </a:endParaRPr>
          </a:p>
        </p:txBody>
      </p:sp>
      <p:sp>
        <p:nvSpPr>
          <p:cNvPr id="25602" name="Rectangle 3">
            <a:extLst>
              <a:ext uri="{FF2B5EF4-FFF2-40B4-BE49-F238E27FC236}">
                <a16:creationId xmlns:a16="http://schemas.microsoft.com/office/drawing/2014/main" id="{656E8697-E4A7-9641-B280-93A4FB4B651F}"/>
              </a:ext>
            </a:extLst>
          </p:cNvPr>
          <p:cNvSpPr>
            <a:spLocks noChangeArrowheads="1"/>
          </p:cNvSpPr>
          <p:nvPr/>
        </p:nvSpPr>
        <p:spPr bwMode="auto">
          <a:xfrm>
            <a:off x="819808" y="960438"/>
            <a:ext cx="10689020"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GB" altLang="en-US" sz="4000" dirty="0">
                <a:solidFill>
                  <a:schemeClr val="bg1"/>
                </a:solidFill>
                <a:latin typeface="Arial" panose="020B0604020202020204" pitchFamily="34" charset="0"/>
                <a:cs typeface="Arial" panose="020B0604020202020204" pitchFamily="34" charset="0"/>
              </a:rPr>
              <a:t>At St Mary’s School we are inspired by this vision. We want our children and adults to be like ‘brothers and sisters’ who</a:t>
            </a:r>
          </a:p>
          <a:p>
            <a:pPr eaLnBrk="1" hangingPunct="1"/>
            <a:r>
              <a:rPr lang="en-GB" altLang="en-US" sz="4000" dirty="0">
                <a:solidFill>
                  <a:schemeClr val="bg1"/>
                </a:solidFill>
                <a:latin typeface="Arial" panose="020B0604020202020204" pitchFamily="34" charset="0"/>
                <a:cs typeface="Arial" panose="020B0604020202020204" pitchFamily="34" charset="0"/>
              </a:rPr>
              <a:t> </a:t>
            </a:r>
          </a:p>
          <a:p>
            <a:pPr marL="571500" indent="-571500" eaLnBrk="1" hangingPunct="1">
              <a:buFont typeface="Arial" panose="020B0604020202020204" pitchFamily="34" charset="0"/>
              <a:buChar char="•"/>
            </a:pPr>
            <a:r>
              <a:rPr lang="en-GB" altLang="en-US" sz="4000" dirty="0">
                <a:solidFill>
                  <a:schemeClr val="bg1"/>
                </a:solidFill>
                <a:latin typeface="Arial" panose="020B0604020202020204" pitchFamily="34" charset="0"/>
                <a:cs typeface="Arial" panose="020B0604020202020204" pitchFamily="34" charset="0"/>
              </a:rPr>
              <a:t>know each other well </a:t>
            </a:r>
            <a:r>
              <a:rPr lang="en-GB" altLang="en-US" sz="4000" dirty="0">
                <a:solidFill>
                  <a:schemeClr val="accent4"/>
                </a:solidFill>
                <a:latin typeface="Arial" panose="020B0604020202020204" pitchFamily="34" charset="0"/>
                <a:cs typeface="Arial" panose="020B0604020202020204" pitchFamily="34" charset="0"/>
              </a:rPr>
              <a:t>so no one is left out</a:t>
            </a:r>
          </a:p>
          <a:p>
            <a:pPr marL="571500" indent="-571500" eaLnBrk="1" hangingPunct="1">
              <a:buFont typeface="Arial" panose="020B0604020202020204" pitchFamily="34" charset="0"/>
              <a:buChar char="•"/>
            </a:pPr>
            <a:r>
              <a:rPr lang="en-GB" altLang="en-US" sz="4000" dirty="0">
                <a:solidFill>
                  <a:schemeClr val="bg1"/>
                </a:solidFill>
                <a:latin typeface="Arial" panose="020B0604020202020204" pitchFamily="34" charset="0"/>
                <a:cs typeface="Arial" panose="020B0604020202020204" pitchFamily="34" charset="0"/>
              </a:rPr>
              <a:t>care for each other </a:t>
            </a:r>
            <a:r>
              <a:rPr lang="en-GB" altLang="en-US" sz="4000" dirty="0">
                <a:solidFill>
                  <a:schemeClr val="accent4"/>
                </a:solidFill>
                <a:latin typeface="Arial" panose="020B0604020202020204" pitchFamily="34" charset="0"/>
                <a:cs typeface="Arial" panose="020B0604020202020204" pitchFamily="34" charset="0"/>
              </a:rPr>
              <a:t>because all are valued</a:t>
            </a:r>
          </a:p>
          <a:p>
            <a:pPr marL="571500" indent="-571500" eaLnBrk="1" hangingPunct="1">
              <a:buFont typeface="Arial" panose="020B0604020202020204" pitchFamily="34" charset="0"/>
              <a:buChar char="•"/>
            </a:pPr>
            <a:r>
              <a:rPr lang="en-GB" altLang="en-US" sz="4000" dirty="0">
                <a:solidFill>
                  <a:schemeClr val="bg1"/>
                </a:solidFill>
                <a:latin typeface="Arial" panose="020B0604020202020204" pitchFamily="34" charset="0"/>
                <a:cs typeface="Arial" panose="020B0604020202020204" pitchFamily="34" charset="0"/>
              </a:rPr>
              <a:t>who learn together </a:t>
            </a:r>
            <a:r>
              <a:rPr lang="en-GB" altLang="en-US" sz="4000" dirty="0">
                <a:solidFill>
                  <a:schemeClr val="accent4"/>
                </a:solidFill>
                <a:latin typeface="Arial" panose="020B0604020202020204" pitchFamily="34" charset="0"/>
                <a:cs typeface="Arial" panose="020B0604020202020204" pitchFamily="34" charset="0"/>
              </a:rPr>
              <a:t>from the example of Jesus and one another</a:t>
            </a:r>
            <a:endParaRPr lang="en-US" altLang="en-US" sz="4000" dirty="0">
              <a:solidFill>
                <a:schemeClr val="accent4"/>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332388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5601" name="Slide Number Placeholder 1">
            <a:extLst>
              <a:ext uri="{FF2B5EF4-FFF2-40B4-BE49-F238E27FC236}">
                <a16:creationId xmlns:a16="http://schemas.microsoft.com/office/drawing/2014/main" id="{F8F00D9E-F83F-BE47-B332-01DF729CB0AB}"/>
              </a:ext>
            </a:extLst>
          </p:cNvPr>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61CC16D-8D98-7441-8CD9-6C5DD098D0BF}" type="slidenum">
              <a:rPr lang="en-US" altLang="en-US">
                <a:solidFill>
                  <a:srgbClr val="BC1A30"/>
                </a:solidFill>
              </a:rPr>
              <a:pPr fontAlgn="base">
                <a:spcBef>
                  <a:spcPct val="0"/>
                </a:spcBef>
                <a:spcAft>
                  <a:spcPct val="0"/>
                </a:spcAft>
              </a:pPr>
              <a:t>17</a:t>
            </a:fld>
            <a:endParaRPr lang="en-US" altLang="en-US">
              <a:solidFill>
                <a:srgbClr val="BC1A30"/>
              </a:solidFill>
            </a:endParaRPr>
          </a:p>
        </p:txBody>
      </p:sp>
      <p:sp>
        <p:nvSpPr>
          <p:cNvPr id="25602" name="Rectangle 3">
            <a:extLst>
              <a:ext uri="{FF2B5EF4-FFF2-40B4-BE49-F238E27FC236}">
                <a16:creationId xmlns:a16="http://schemas.microsoft.com/office/drawing/2014/main" id="{656E8697-E4A7-9641-B280-93A4FB4B651F}"/>
              </a:ext>
            </a:extLst>
          </p:cNvPr>
          <p:cNvSpPr>
            <a:spLocks noChangeArrowheads="1"/>
          </p:cNvSpPr>
          <p:nvPr/>
        </p:nvSpPr>
        <p:spPr bwMode="auto">
          <a:xfrm>
            <a:off x="819808" y="960438"/>
            <a:ext cx="1068902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en-GB" altLang="en-US" sz="4000" dirty="0">
                <a:solidFill>
                  <a:schemeClr val="bg1"/>
                </a:solidFill>
                <a:latin typeface="Arial" panose="020B0604020202020204" pitchFamily="34" charset="0"/>
                <a:cs typeface="Arial" panose="020B0604020202020204" pitchFamily="34" charset="0"/>
              </a:rPr>
              <a:t>How can you make sure that at our school we</a:t>
            </a:r>
          </a:p>
          <a:p>
            <a:pPr eaLnBrk="1" hangingPunct="1"/>
            <a:r>
              <a:rPr lang="en-GB" altLang="en-US" sz="4000" dirty="0">
                <a:solidFill>
                  <a:schemeClr val="bg1"/>
                </a:solidFill>
                <a:latin typeface="Arial" panose="020B0604020202020204" pitchFamily="34" charset="0"/>
                <a:cs typeface="Arial" panose="020B0604020202020204" pitchFamily="34" charset="0"/>
              </a:rPr>
              <a:t> </a:t>
            </a:r>
          </a:p>
          <a:p>
            <a:pPr marL="571500" indent="-571500" eaLnBrk="1" hangingPunct="1">
              <a:buFont typeface="Arial" panose="020B0604020202020204" pitchFamily="34" charset="0"/>
              <a:buChar char="•"/>
            </a:pPr>
            <a:r>
              <a:rPr lang="en-GB" altLang="en-US" sz="4000" dirty="0">
                <a:solidFill>
                  <a:schemeClr val="bg1"/>
                </a:solidFill>
                <a:latin typeface="Arial" panose="020B0604020202020204" pitchFamily="34" charset="0"/>
                <a:cs typeface="Arial" panose="020B0604020202020204" pitchFamily="34" charset="0"/>
              </a:rPr>
              <a:t>know each other well </a:t>
            </a:r>
            <a:r>
              <a:rPr lang="en-GB" altLang="en-US" sz="4000" dirty="0">
                <a:solidFill>
                  <a:schemeClr val="accent4"/>
                </a:solidFill>
                <a:latin typeface="Arial" panose="020B0604020202020204" pitchFamily="34" charset="0"/>
                <a:cs typeface="Arial" panose="020B0604020202020204" pitchFamily="34" charset="0"/>
              </a:rPr>
              <a:t>so no one is left out</a:t>
            </a:r>
          </a:p>
          <a:p>
            <a:pPr marL="571500" indent="-571500" eaLnBrk="1" hangingPunct="1">
              <a:buFont typeface="Arial" panose="020B0604020202020204" pitchFamily="34" charset="0"/>
              <a:buChar char="•"/>
            </a:pPr>
            <a:r>
              <a:rPr lang="en-GB" altLang="en-US" sz="4000" dirty="0">
                <a:solidFill>
                  <a:schemeClr val="bg1"/>
                </a:solidFill>
                <a:latin typeface="Arial" panose="020B0604020202020204" pitchFamily="34" charset="0"/>
                <a:cs typeface="Arial" panose="020B0604020202020204" pitchFamily="34" charset="0"/>
              </a:rPr>
              <a:t>care for each other </a:t>
            </a:r>
            <a:r>
              <a:rPr lang="en-GB" altLang="en-US" sz="4000" dirty="0">
                <a:solidFill>
                  <a:schemeClr val="accent4"/>
                </a:solidFill>
                <a:latin typeface="Arial" panose="020B0604020202020204" pitchFamily="34" charset="0"/>
                <a:cs typeface="Arial" panose="020B0604020202020204" pitchFamily="34" charset="0"/>
              </a:rPr>
              <a:t>because all are valued</a:t>
            </a:r>
          </a:p>
          <a:p>
            <a:pPr marL="571500" indent="-571500" eaLnBrk="1" hangingPunct="1">
              <a:buFont typeface="Arial" panose="020B0604020202020204" pitchFamily="34" charset="0"/>
              <a:buChar char="•"/>
            </a:pPr>
            <a:r>
              <a:rPr lang="en-GB" altLang="en-US" sz="4000" dirty="0">
                <a:solidFill>
                  <a:schemeClr val="bg1"/>
                </a:solidFill>
                <a:latin typeface="Arial" panose="020B0604020202020204" pitchFamily="34" charset="0"/>
                <a:cs typeface="Arial" panose="020B0604020202020204" pitchFamily="34" charset="0"/>
              </a:rPr>
              <a:t>who learn together </a:t>
            </a:r>
            <a:r>
              <a:rPr lang="en-GB" altLang="en-US" sz="4000" dirty="0">
                <a:solidFill>
                  <a:schemeClr val="accent4"/>
                </a:solidFill>
                <a:latin typeface="Arial" panose="020B0604020202020204" pitchFamily="34" charset="0"/>
                <a:cs typeface="Arial" panose="020B0604020202020204" pitchFamily="34" charset="0"/>
              </a:rPr>
              <a:t>from the example of Jesus and one another</a:t>
            </a:r>
            <a:endParaRPr lang="en-US" altLang="en-US" sz="4000" dirty="0">
              <a:solidFill>
                <a:schemeClr val="accent4"/>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603338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5601" name="Slide Number Placeholder 1">
            <a:extLst>
              <a:ext uri="{FF2B5EF4-FFF2-40B4-BE49-F238E27FC236}">
                <a16:creationId xmlns:a16="http://schemas.microsoft.com/office/drawing/2014/main" id="{F8F00D9E-F83F-BE47-B332-01DF729CB0AB}"/>
              </a:ext>
            </a:extLst>
          </p:cNvPr>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61CC16D-8D98-7441-8CD9-6C5DD098D0BF}" type="slidenum">
              <a:rPr lang="en-US" altLang="en-US">
                <a:solidFill>
                  <a:srgbClr val="BC1A30"/>
                </a:solidFill>
              </a:rPr>
              <a:pPr fontAlgn="base">
                <a:spcBef>
                  <a:spcPct val="0"/>
                </a:spcBef>
                <a:spcAft>
                  <a:spcPct val="0"/>
                </a:spcAft>
              </a:pPr>
              <a:t>18</a:t>
            </a:fld>
            <a:endParaRPr lang="en-US" altLang="en-US">
              <a:solidFill>
                <a:srgbClr val="BC1A30"/>
              </a:solidFill>
            </a:endParaRPr>
          </a:p>
        </p:txBody>
      </p:sp>
      <p:sp>
        <p:nvSpPr>
          <p:cNvPr id="25602" name="Rectangle 3">
            <a:extLst>
              <a:ext uri="{FF2B5EF4-FFF2-40B4-BE49-F238E27FC236}">
                <a16:creationId xmlns:a16="http://schemas.microsoft.com/office/drawing/2014/main" id="{656E8697-E4A7-9641-B280-93A4FB4B651F}"/>
              </a:ext>
            </a:extLst>
          </p:cNvPr>
          <p:cNvSpPr>
            <a:spLocks noChangeArrowheads="1"/>
          </p:cNvSpPr>
          <p:nvPr/>
        </p:nvSpPr>
        <p:spPr bwMode="auto">
          <a:xfrm>
            <a:off x="751490" y="274637"/>
            <a:ext cx="10689020"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en-GB" altLang="en-US" sz="4000" dirty="0">
                <a:solidFill>
                  <a:schemeClr val="bg1"/>
                </a:solidFill>
                <a:latin typeface="Arial" panose="020B0604020202020204" pitchFamily="34" charset="0"/>
                <a:cs typeface="Arial" panose="020B0604020202020204" pitchFamily="34" charset="0"/>
              </a:rPr>
              <a:t>Further thinking </a:t>
            </a:r>
          </a:p>
          <a:p>
            <a:pPr algn="ctr" eaLnBrk="1" hangingPunct="1"/>
            <a:endParaRPr lang="en-GB" altLang="en-US" sz="4000" dirty="0">
              <a:solidFill>
                <a:schemeClr val="bg1"/>
              </a:solidFill>
              <a:latin typeface="Arial" panose="020B0604020202020204" pitchFamily="34" charset="0"/>
              <a:cs typeface="Arial" panose="020B0604020202020204" pitchFamily="34" charset="0"/>
            </a:endParaRPr>
          </a:p>
          <a:p>
            <a:pPr algn="ctr" eaLnBrk="1" hangingPunct="1"/>
            <a:r>
              <a:rPr lang="en-GB" altLang="en-US" sz="4000" dirty="0">
                <a:solidFill>
                  <a:schemeClr val="bg1"/>
                </a:solidFill>
                <a:latin typeface="Arial" panose="020B0604020202020204" pitchFamily="34" charset="0"/>
                <a:cs typeface="Arial" panose="020B0604020202020204" pitchFamily="34" charset="0"/>
              </a:rPr>
              <a:t>What would it mean if we thought of all people as brothers and sisters?</a:t>
            </a:r>
            <a:endParaRPr lang="en-US" altLang="en-US" sz="4000" dirty="0">
              <a:solidFill>
                <a:schemeClr val="accent4"/>
              </a:solidFill>
              <a:latin typeface="Arial" panose="020B0604020202020204" pitchFamily="34" charset="0"/>
              <a:cs typeface="Arial" panose="020B0604020202020204" pitchFamily="34" charset="0"/>
            </a:endParaRPr>
          </a:p>
        </p:txBody>
      </p:sp>
      <p:pic>
        <p:nvPicPr>
          <p:cNvPr id="5" name="Picture 4" descr="Hands holding each other's wrists and interlinked to form a circle">
            <a:extLst>
              <a:ext uri="{FF2B5EF4-FFF2-40B4-BE49-F238E27FC236}">
                <a16:creationId xmlns:a16="http://schemas.microsoft.com/office/drawing/2014/main" id="{0ABFEED5-F762-8F4B-B184-0897CBC5E37A}"/>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410489" y="3002681"/>
            <a:ext cx="5371022" cy="3580682"/>
          </a:xfrm>
          <a:prstGeom prst="rect">
            <a:avLst/>
          </a:prstGeom>
        </p:spPr>
      </p:pic>
    </p:spTree>
    <p:extLst>
      <p:ext uri="{BB962C8B-B14F-4D97-AF65-F5344CB8AC3E}">
        <p14:creationId xmlns:p14="http://schemas.microsoft.com/office/powerpoint/2010/main" val="17585556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F965117-AB9F-1D49-A82D-700519BABC20}"/>
              </a:ext>
            </a:extLst>
          </p:cNvPr>
          <p:cNvSpPr txBox="1"/>
          <p:nvPr/>
        </p:nvSpPr>
        <p:spPr>
          <a:xfrm>
            <a:off x="682668" y="269526"/>
            <a:ext cx="7384093" cy="5693866"/>
          </a:xfrm>
          <a:prstGeom prst="rect">
            <a:avLst/>
          </a:prstGeom>
          <a:noFill/>
        </p:spPr>
        <p:txBody>
          <a:bodyPr wrap="square">
            <a:spAutoFit/>
          </a:bodyPr>
          <a:lstStyle/>
          <a:p>
            <a:r>
              <a:rPr lang="en-GB" sz="2800" b="0" i="0" u="none" strike="noStrike" dirty="0">
                <a:solidFill>
                  <a:schemeClr val="bg1"/>
                </a:solidFill>
                <a:effectLst/>
                <a:latin typeface="Open Sans" panose="020F0502020204030204" pitchFamily="34" charset="0"/>
              </a:rPr>
              <a:t>Our Father in heaven,</a:t>
            </a:r>
            <a:r>
              <a:rPr lang="en-GB" sz="2800" dirty="0">
                <a:solidFill>
                  <a:schemeClr val="bg1"/>
                </a:solidFill>
              </a:rPr>
              <a:t/>
            </a:r>
            <a:br>
              <a:rPr lang="en-GB" sz="2800" dirty="0">
                <a:solidFill>
                  <a:schemeClr val="bg1"/>
                </a:solidFill>
              </a:rPr>
            </a:br>
            <a:r>
              <a:rPr lang="en-GB" sz="2800" b="0" i="0" u="none" strike="noStrike" dirty="0">
                <a:solidFill>
                  <a:schemeClr val="bg1"/>
                </a:solidFill>
                <a:effectLst/>
                <a:latin typeface="Open Sans" panose="020B0606030504020204" pitchFamily="34" charset="0"/>
              </a:rPr>
              <a:t>hallowed be your name,</a:t>
            </a:r>
            <a:r>
              <a:rPr lang="en-GB" sz="2800" dirty="0">
                <a:solidFill>
                  <a:schemeClr val="bg1"/>
                </a:solidFill>
              </a:rPr>
              <a:t/>
            </a:r>
            <a:br>
              <a:rPr lang="en-GB" sz="2800" dirty="0">
                <a:solidFill>
                  <a:schemeClr val="bg1"/>
                </a:solidFill>
              </a:rPr>
            </a:br>
            <a:r>
              <a:rPr lang="en-GB" sz="2800" b="0" i="0" u="none" strike="noStrike" dirty="0">
                <a:solidFill>
                  <a:schemeClr val="bg1"/>
                </a:solidFill>
                <a:effectLst/>
                <a:latin typeface="Open Sans" panose="020B0606030504020204" pitchFamily="34" charset="0"/>
              </a:rPr>
              <a:t>your kingdom come,</a:t>
            </a:r>
            <a:r>
              <a:rPr lang="en-GB" sz="2800" dirty="0">
                <a:solidFill>
                  <a:schemeClr val="bg1"/>
                </a:solidFill>
              </a:rPr>
              <a:t/>
            </a:r>
            <a:br>
              <a:rPr lang="en-GB" sz="2800" dirty="0">
                <a:solidFill>
                  <a:schemeClr val="bg1"/>
                </a:solidFill>
              </a:rPr>
            </a:br>
            <a:r>
              <a:rPr lang="en-GB" sz="2800" b="0" i="0" u="none" strike="noStrike" dirty="0">
                <a:solidFill>
                  <a:schemeClr val="bg1"/>
                </a:solidFill>
                <a:effectLst/>
                <a:latin typeface="Open Sans" panose="020B0606030504020204" pitchFamily="34" charset="0"/>
              </a:rPr>
              <a:t>your will be done,</a:t>
            </a:r>
            <a:r>
              <a:rPr lang="en-GB" sz="2800" dirty="0">
                <a:solidFill>
                  <a:schemeClr val="bg1"/>
                </a:solidFill>
              </a:rPr>
              <a:t/>
            </a:r>
            <a:br>
              <a:rPr lang="en-GB" sz="2800" dirty="0">
                <a:solidFill>
                  <a:schemeClr val="bg1"/>
                </a:solidFill>
              </a:rPr>
            </a:br>
            <a:r>
              <a:rPr lang="en-GB" sz="2800" b="0" i="0" u="none" strike="noStrike" dirty="0">
                <a:solidFill>
                  <a:schemeClr val="bg1"/>
                </a:solidFill>
                <a:effectLst/>
                <a:latin typeface="Open Sans" panose="020B0606030504020204" pitchFamily="34" charset="0"/>
              </a:rPr>
              <a:t>on earth as in heaven.</a:t>
            </a:r>
            <a:r>
              <a:rPr lang="en-GB" sz="2800" dirty="0">
                <a:solidFill>
                  <a:schemeClr val="bg1"/>
                </a:solidFill>
              </a:rPr>
              <a:t/>
            </a:r>
            <a:br>
              <a:rPr lang="en-GB" sz="2800" dirty="0">
                <a:solidFill>
                  <a:schemeClr val="bg1"/>
                </a:solidFill>
              </a:rPr>
            </a:br>
            <a:r>
              <a:rPr lang="en-GB" sz="2800" b="0" i="0" u="none" strike="noStrike" dirty="0">
                <a:solidFill>
                  <a:schemeClr val="bg1"/>
                </a:solidFill>
                <a:effectLst/>
                <a:latin typeface="Open Sans" panose="020B0606030504020204" pitchFamily="34" charset="0"/>
              </a:rPr>
              <a:t>Give us today our daily bread.</a:t>
            </a:r>
            <a:r>
              <a:rPr lang="en-GB" sz="2800" dirty="0">
                <a:solidFill>
                  <a:schemeClr val="bg1"/>
                </a:solidFill>
              </a:rPr>
              <a:t/>
            </a:r>
            <a:br>
              <a:rPr lang="en-GB" sz="2800" dirty="0">
                <a:solidFill>
                  <a:schemeClr val="bg1"/>
                </a:solidFill>
              </a:rPr>
            </a:br>
            <a:r>
              <a:rPr lang="en-GB" sz="2800" b="0" i="0" u="none" strike="noStrike" dirty="0">
                <a:solidFill>
                  <a:schemeClr val="bg1"/>
                </a:solidFill>
                <a:effectLst/>
                <a:latin typeface="Open Sans" panose="020B0606030504020204" pitchFamily="34" charset="0"/>
              </a:rPr>
              <a:t>Forgive us our sins</a:t>
            </a:r>
            <a:r>
              <a:rPr lang="en-GB" sz="2800" dirty="0">
                <a:solidFill>
                  <a:schemeClr val="bg1"/>
                </a:solidFill>
              </a:rPr>
              <a:t/>
            </a:r>
            <a:br>
              <a:rPr lang="en-GB" sz="2800" dirty="0">
                <a:solidFill>
                  <a:schemeClr val="bg1"/>
                </a:solidFill>
              </a:rPr>
            </a:br>
            <a:r>
              <a:rPr lang="en-GB" sz="2800" b="0" i="0" u="none" strike="noStrike" dirty="0">
                <a:solidFill>
                  <a:schemeClr val="bg1"/>
                </a:solidFill>
                <a:effectLst/>
                <a:latin typeface="Open Sans" panose="020B0606030504020204" pitchFamily="34" charset="0"/>
              </a:rPr>
              <a:t>as we forgive those who sin against us.</a:t>
            </a:r>
            <a:r>
              <a:rPr lang="en-GB" sz="2800" dirty="0">
                <a:solidFill>
                  <a:schemeClr val="bg1"/>
                </a:solidFill>
              </a:rPr>
              <a:t/>
            </a:r>
            <a:br>
              <a:rPr lang="en-GB" sz="2800" dirty="0">
                <a:solidFill>
                  <a:schemeClr val="bg1"/>
                </a:solidFill>
              </a:rPr>
            </a:br>
            <a:r>
              <a:rPr lang="en-GB" sz="2800" b="0" i="0" u="none" strike="noStrike" dirty="0">
                <a:solidFill>
                  <a:schemeClr val="bg1"/>
                </a:solidFill>
                <a:effectLst/>
                <a:latin typeface="Open Sans" panose="020B0606030504020204" pitchFamily="34" charset="0"/>
              </a:rPr>
              <a:t>Lead us not into temptation</a:t>
            </a:r>
            <a:r>
              <a:rPr lang="en-GB" sz="2800" dirty="0">
                <a:solidFill>
                  <a:schemeClr val="bg1"/>
                </a:solidFill>
              </a:rPr>
              <a:t/>
            </a:r>
            <a:br>
              <a:rPr lang="en-GB" sz="2800" dirty="0">
                <a:solidFill>
                  <a:schemeClr val="bg1"/>
                </a:solidFill>
              </a:rPr>
            </a:br>
            <a:r>
              <a:rPr lang="en-GB" sz="2800" b="0" i="0" u="none" strike="noStrike" dirty="0">
                <a:solidFill>
                  <a:schemeClr val="bg1"/>
                </a:solidFill>
                <a:effectLst/>
                <a:latin typeface="Open Sans" panose="020B0606030504020204" pitchFamily="34" charset="0"/>
              </a:rPr>
              <a:t>but deliver us from evil.</a:t>
            </a:r>
            <a:r>
              <a:rPr lang="en-GB" sz="2800" dirty="0">
                <a:solidFill>
                  <a:schemeClr val="bg1"/>
                </a:solidFill>
              </a:rPr>
              <a:t/>
            </a:r>
            <a:br>
              <a:rPr lang="en-GB" sz="2800" dirty="0">
                <a:solidFill>
                  <a:schemeClr val="bg1"/>
                </a:solidFill>
              </a:rPr>
            </a:br>
            <a:r>
              <a:rPr lang="en-GB" sz="2800" b="0" i="0" u="none" strike="noStrike" dirty="0">
                <a:solidFill>
                  <a:schemeClr val="bg1"/>
                </a:solidFill>
                <a:effectLst/>
                <a:latin typeface="Open Sans" panose="020B0606030504020204" pitchFamily="34" charset="0"/>
              </a:rPr>
              <a:t>For the kingdom, the power,</a:t>
            </a:r>
            <a:r>
              <a:rPr lang="en-GB" sz="2800" dirty="0">
                <a:solidFill>
                  <a:schemeClr val="bg1"/>
                </a:solidFill>
              </a:rPr>
              <a:t/>
            </a:r>
            <a:br>
              <a:rPr lang="en-GB" sz="2800" dirty="0">
                <a:solidFill>
                  <a:schemeClr val="bg1"/>
                </a:solidFill>
              </a:rPr>
            </a:br>
            <a:r>
              <a:rPr lang="en-GB" sz="2800" b="0" i="0" u="none" strike="noStrike" dirty="0">
                <a:solidFill>
                  <a:schemeClr val="bg1"/>
                </a:solidFill>
                <a:effectLst/>
                <a:latin typeface="Open Sans" panose="020B0606030504020204" pitchFamily="34" charset="0"/>
              </a:rPr>
              <a:t>and the glory are yours</a:t>
            </a:r>
            <a:r>
              <a:rPr lang="en-GB" sz="2800" dirty="0">
                <a:solidFill>
                  <a:schemeClr val="bg1"/>
                </a:solidFill>
              </a:rPr>
              <a:t/>
            </a:r>
            <a:br>
              <a:rPr lang="en-GB" sz="2800" dirty="0">
                <a:solidFill>
                  <a:schemeClr val="bg1"/>
                </a:solidFill>
              </a:rPr>
            </a:br>
            <a:r>
              <a:rPr lang="en-GB" sz="2800" b="0" i="0" u="none" strike="noStrike" dirty="0">
                <a:solidFill>
                  <a:schemeClr val="bg1"/>
                </a:solidFill>
                <a:effectLst/>
                <a:latin typeface="Open Sans" panose="020B0606030504020204" pitchFamily="34" charset="0"/>
              </a:rPr>
              <a:t>now and for ever. Amen.</a:t>
            </a:r>
            <a:endParaRPr lang="en-GB" sz="2800" dirty="0">
              <a:solidFill>
                <a:schemeClr val="bg1"/>
              </a:solidFill>
            </a:endParaRPr>
          </a:p>
        </p:txBody>
      </p:sp>
      <p:pic>
        <p:nvPicPr>
          <p:cNvPr id="6" name="Picture 5" descr="A young child sitting on a bench reading a book&#10;&#10;Description automatically generated with medium confidence">
            <a:extLst>
              <a:ext uri="{FF2B5EF4-FFF2-40B4-BE49-F238E27FC236}">
                <a16:creationId xmlns:a16="http://schemas.microsoft.com/office/drawing/2014/main" id="{836D1E3E-9918-4747-813C-AA5A4E0F414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626836" y="0"/>
            <a:ext cx="6458161" cy="4303693"/>
          </a:xfrm>
          <a:prstGeom prst="rect">
            <a:avLst/>
          </a:prstGeom>
        </p:spPr>
      </p:pic>
    </p:spTree>
    <p:extLst>
      <p:ext uri="{BB962C8B-B14F-4D97-AF65-F5344CB8AC3E}">
        <p14:creationId xmlns:p14="http://schemas.microsoft.com/office/powerpoint/2010/main" val="23298341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8433" name="Slide Number Placeholder 1">
            <a:extLst>
              <a:ext uri="{FF2B5EF4-FFF2-40B4-BE49-F238E27FC236}">
                <a16:creationId xmlns:a16="http://schemas.microsoft.com/office/drawing/2014/main" id="{629D08DA-74A8-964A-8CC8-CE31750EEE0F}"/>
              </a:ext>
            </a:extLst>
          </p:cNvPr>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2F0E17A4-22A2-9848-B228-C2DFF3004261}" type="slidenum">
              <a:rPr lang="en-US" altLang="en-US">
                <a:solidFill>
                  <a:srgbClr val="BC1A30"/>
                </a:solidFill>
              </a:rPr>
              <a:pPr fontAlgn="base">
                <a:spcBef>
                  <a:spcPct val="0"/>
                </a:spcBef>
                <a:spcAft>
                  <a:spcPct val="0"/>
                </a:spcAft>
              </a:pPr>
              <a:t>2</a:t>
            </a:fld>
            <a:endParaRPr lang="en-US" altLang="en-US">
              <a:solidFill>
                <a:srgbClr val="BC1A30"/>
              </a:solidFill>
            </a:endParaRPr>
          </a:p>
        </p:txBody>
      </p:sp>
      <p:sp>
        <p:nvSpPr>
          <p:cNvPr id="18434" name="Rectangle 3">
            <a:extLst>
              <a:ext uri="{FF2B5EF4-FFF2-40B4-BE49-F238E27FC236}">
                <a16:creationId xmlns:a16="http://schemas.microsoft.com/office/drawing/2014/main" id="{B7393E02-768A-E144-AFDC-37CDD468F6A8}"/>
              </a:ext>
            </a:extLst>
          </p:cNvPr>
          <p:cNvSpPr>
            <a:spLocks noChangeArrowheads="1"/>
          </p:cNvSpPr>
          <p:nvPr/>
        </p:nvSpPr>
        <p:spPr bwMode="auto">
          <a:xfrm>
            <a:off x="4398104" y="652463"/>
            <a:ext cx="3395801"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en-GB" altLang="en-US" sz="4000" dirty="0">
                <a:solidFill>
                  <a:schemeClr val="bg1"/>
                </a:solidFill>
                <a:latin typeface="Arial" panose="020B0604020202020204" pitchFamily="34" charset="0"/>
                <a:cs typeface="Arial" panose="020B0604020202020204" pitchFamily="34" charset="0"/>
              </a:rPr>
              <a:t>School Vision</a:t>
            </a:r>
            <a:endParaRPr lang="en-US" altLang="en-US" sz="4000" dirty="0">
              <a:solidFill>
                <a:schemeClr val="bg1"/>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E6527C44-521F-D747-883F-B2D9E44EBF16}"/>
              </a:ext>
            </a:extLst>
          </p:cNvPr>
          <p:cNvSpPr txBox="1"/>
          <p:nvPr/>
        </p:nvSpPr>
        <p:spPr>
          <a:xfrm>
            <a:off x="504496" y="1804332"/>
            <a:ext cx="11183007" cy="4401205"/>
          </a:xfrm>
          <a:prstGeom prst="rect">
            <a:avLst/>
          </a:prstGeom>
          <a:noFill/>
        </p:spPr>
        <p:txBody>
          <a:bodyPr wrap="square">
            <a:spAutoFit/>
          </a:bodyPr>
          <a:lstStyle/>
          <a:p>
            <a:r>
              <a:rPr lang="en-GB" sz="4000" b="0" i="0" u="none" strike="noStrike" dirty="0">
                <a:solidFill>
                  <a:schemeClr val="bg1"/>
                </a:solidFill>
                <a:effectLst/>
                <a:latin typeface="system-ui"/>
              </a:rPr>
              <a:t>Finally, </a:t>
            </a:r>
            <a:r>
              <a:rPr lang="en-GB" sz="4000" b="0" i="0" u="none" strike="noStrike" dirty="0">
                <a:solidFill>
                  <a:schemeClr val="accent4"/>
                </a:solidFill>
                <a:effectLst/>
                <a:latin typeface="system-ui"/>
              </a:rPr>
              <a:t>brothers and sisters</a:t>
            </a:r>
            <a:r>
              <a:rPr lang="en-GB" sz="4000" b="0" i="0" u="none" strike="noStrike" dirty="0">
                <a:solidFill>
                  <a:schemeClr val="bg1"/>
                </a:solidFill>
                <a:effectLst/>
                <a:latin typeface="system-ui"/>
              </a:rPr>
              <a:t>, whatever is true, whatever is noble, whatever is right, whatever is pure, whatever is lovely, whatever is admirable—if anything is excellent or praiseworthy—think about such things. Whatever you have learned or received or heard from me, or seen in me—put it into practice. And the God of peace will be with you.</a:t>
            </a:r>
            <a:endParaRPr lang="en-US" sz="4000" dirty="0">
              <a:solidFill>
                <a:schemeClr val="bg1"/>
              </a:solidFill>
            </a:endParaRPr>
          </a:p>
        </p:txBody>
      </p:sp>
    </p:spTree>
    <p:extLst>
      <p:ext uri="{BB962C8B-B14F-4D97-AF65-F5344CB8AC3E}">
        <p14:creationId xmlns:p14="http://schemas.microsoft.com/office/powerpoint/2010/main" val="5788756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F965117-AB9F-1D49-A82D-700519BABC20}"/>
              </a:ext>
            </a:extLst>
          </p:cNvPr>
          <p:cNvSpPr txBox="1"/>
          <p:nvPr/>
        </p:nvSpPr>
        <p:spPr>
          <a:xfrm>
            <a:off x="682668" y="269526"/>
            <a:ext cx="7384093" cy="523220"/>
          </a:xfrm>
          <a:prstGeom prst="rect">
            <a:avLst/>
          </a:prstGeom>
          <a:noFill/>
        </p:spPr>
        <p:txBody>
          <a:bodyPr wrap="square">
            <a:spAutoFit/>
          </a:bodyPr>
          <a:lstStyle/>
          <a:p>
            <a:r>
              <a:rPr lang="en-GB" sz="2800" b="0" i="0" u="none" strike="noStrike" dirty="0">
                <a:solidFill>
                  <a:schemeClr val="bg1"/>
                </a:solidFill>
                <a:effectLst/>
                <a:latin typeface="Open Sans" panose="020B0606030504020204" pitchFamily="34" charset="0"/>
              </a:rPr>
              <a:t>.</a:t>
            </a:r>
            <a:endParaRPr lang="en-GB" sz="2800" dirty="0">
              <a:solidFill>
                <a:schemeClr val="bg1"/>
              </a:solidFill>
            </a:endParaRPr>
          </a:p>
        </p:txBody>
      </p:sp>
      <p:pic>
        <p:nvPicPr>
          <p:cNvPr id="2" name="Online Media 1" descr="&quot;This Little Light Of Mine&quot;">
            <a:hlinkClick r:id="" action="ppaction://media"/>
            <a:extLst>
              <a:ext uri="{FF2B5EF4-FFF2-40B4-BE49-F238E27FC236}">
                <a16:creationId xmlns:a16="http://schemas.microsoft.com/office/drawing/2014/main" id="{CAE9ABE2-871C-A648-9CE9-AD52F81A20D9}"/>
              </a:ext>
            </a:extLst>
          </p:cNvPr>
          <p:cNvPicPr>
            <a:picLocks noRot="1" noChangeAspect="1"/>
          </p:cNvPicPr>
          <p:nvPr>
            <a:videoFile r:link="rId1"/>
          </p:nvPr>
        </p:nvPicPr>
        <p:blipFill>
          <a:blip r:embed="rId3"/>
          <a:stretch>
            <a:fillRect/>
          </a:stretch>
        </p:blipFill>
        <p:spPr>
          <a:xfrm>
            <a:off x="682668" y="370467"/>
            <a:ext cx="10826664" cy="6117066"/>
          </a:xfrm>
          <a:prstGeom prst="rect">
            <a:avLst/>
          </a:prstGeom>
        </p:spPr>
      </p:pic>
    </p:spTree>
    <p:extLst>
      <p:ext uri="{BB962C8B-B14F-4D97-AF65-F5344CB8AC3E}">
        <p14:creationId xmlns:p14="http://schemas.microsoft.com/office/powerpoint/2010/main" val="3704051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8433" name="Slide Number Placeholder 1">
            <a:extLst>
              <a:ext uri="{FF2B5EF4-FFF2-40B4-BE49-F238E27FC236}">
                <a16:creationId xmlns:a16="http://schemas.microsoft.com/office/drawing/2014/main" id="{629D08DA-74A8-964A-8CC8-CE31750EEE0F}"/>
              </a:ext>
            </a:extLst>
          </p:cNvPr>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2F0E17A4-22A2-9848-B228-C2DFF3004261}" type="slidenum">
              <a:rPr lang="en-US" altLang="en-US">
                <a:solidFill>
                  <a:srgbClr val="BC1A30"/>
                </a:solidFill>
              </a:rPr>
              <a:pPr fontAlgn="base">
                <a:spcBef>
                  <a:spcPct val="0"/>
                </a:spcBef>
                <a:spcAft>
                  <a:spcPct val="0"/>
                </a:spcAft>
              </a:pPr>
              <a:t>3</a:t>
            </a:fld>
            <a:endParaRPr lang="en-US" altLang="en-US">
              <a:solidFill>
                <a:srgbClr val="BC1A30"/>
              </a:solidFill>
            </a:endParaRPr>
          </a:p>
        </p:txBody>
      </p:sp>
      <p:sp>
        <p:nvSpPr>
          <p:cNvPr id="18434" name="Rectangle 3">
            <a:extLst>
              <a:ext uri="{FF2B5EF4-FFF2-40B4-BE49-F238E27FC236}">
                <a16:creationId xmlns:a16="http://schemas.microsoft.com/office/drawing/2014/main" id="{B7393E02-768A-E144-AFDC-37CDD468F6A8}"/>
              </a:ext>
            </a:extLst>
          </p:cNvPr>
          <p:cNvSpPr>
            <a:spLocks noChangeArrowheads="1"/>
          </p:cNvSpPr>
          <p:nvPr/>
        </p:nvSpPr>
        <p:spPr bwMode="auto">
          <a:xfrm>
            <a:off x="4398104" y="652463"/>
            <a:ext cx="3395801"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en-GB" altLang="en-US" sz="4000" dirty="0">
                <a:solidFill>
                  <a:schemeClr val="bg1"/>
                </a:solidFill>
                <a:latin typeface="Arial" panose="020B0604020202020204" pitchFamily="34" charset="0"/>
                <a:cs typeface="Arial" panose="020B0604020202020204" pitchFamily="34" charset="0"/>
              </a:rPr>
              <a:t>School Vision</a:t>
            </a:r>
            <a:endParaRPr lang="en-US" altLang="en-US" sz="4000" dirty="0">
              <a:solidFill>
                <a:schemeClr val="bg1"/>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E6527C44-521F-D747-883F-B2D9E44EBF16}"/>
              </a:ext>
            </a:extLst>
          </p:cNvPr>
          <p:cNvSpPr txBox="1"/>
          <p:nvPr/>
        </p:nvSpPr>
        <p:spPr>
          <a:xfrm>
            <a:off x="504496" y="1804332"/>
            <a:ext cx="11183007" cy="3785652"/>
          </a:xfrm>
          <a:prstGeom prst="rect">
            <a:avLst/>
          </a:prstGeom>
          <a:noFill/>
        </p:spPr>
        <p:txBody>
          <a:bodyPr wrap="square">
            <a:spAutoFit/>
          </a:bodyPr>
          <a:lstStyle/>
          <a:p>
            <a:r>
              <a:rPr lang="en-GB" sz="4000" dirty="0">
                <a:solidFill>
                  <a:schemeClr val="bg1"/>
                </a:solidFill>
                <a:latin typeface="system-ui"/>
              </a:rPr>
              <a:t>When Paul is writing to the Philippians, he calls them his ‘brothers and sisters’…..</a:t>
            </a:r>
          </a:p>
          <a:p>
            <a:endParaRPr lang="en-GB" sz="4000" dirty="0">
              <a:solidFill>
                <a:schemeClr val="bg1"/>
              </a:solidFill>
              <a:latin typeface="system-ui"/>
            </a:endParaRPr>
          </a:p>
          <a:p>
            <a:r>
              <a:rPr lang="en-GB" sz="4000" dirty="0">
                <a:solidFill>
                  <a:schemeClr val="bg1"/>
                </a:solidFill>
                <a:latin typeface="system-ui"/>
              </a:rPr>
              <a:t>But they are not related to him</a:t>
            </a:r>
          </a:p>
          <a:p>
            <a:endParaRPr lang="en-GB" sz="4000" dirty="0">
              <a:solidFill>
                <a:schemeClr val="bg1"/>
              </a:solidFill>
              <a:latin typeface="system-ui"/>
            </a:endParaRPr>
          </a:p>
          <a:p>
            <a:r>
              <a:rPr lang="en-GB" sz="4000" dirty="0">
                <a:solidFill>
                  <a:schemeClr val="bg1"/>
                </a:solidFill>
                <a:latin typeface="system-ui"/>
              </a:rPr>
              <a:t>So why?</a:t>
            </a:r>
            <a:endParaRPr lang="en-US" sz="4000" dirty="0">
              <a:solidFill>
                <a:schemeClr val="bg1"/>
              </a:solidFill>
            </a:endParaRPr>
          </a:p>
        </p:txBody>
      </p:sp>
    </p:spTree>
    <p:extLst>
      <p:ext uri="{BB962C8B-B14F-4D97-AF65-F5344CB8AC3E}">
        <p14:creationId xmlns:p14="http://schemas.microsoft.com/office/powerpoint/2010/main" val="27967912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9457" name="Slide Number Placeholder 1">
            <a:extLst>
              <a:ext uri="{FF2B5EF4-FFF2-40B4-BE49-F238E27FC236}">
                <a16:creationId xmlns:a16="http://schemas.microsoft.com/office/drawing/2014/main" id="{3244CCE0-097B-F349-8FDA-EF75F238F007}"/>
              </a:ext>
            </a:extLst>
          </p:cNvPr>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4E98E9AA-E00F-5A46-A501-99BB7E02837D}" type="slidenum">
              <a:rPr lang="en-US" altLang="en-US">
                <a:solidFill>
                  <a:srgbClr val="BC1A30"/>
                </a:solidFill>
              </a:rPr>
              <a:pPr fontAlgn="base">
                <a:spcBef>
                  <a:spcPct val="0"/>
                </a:spcBef>
                <a:spcAft>
                  <a:spcPct val="0"/>
                </a:spcAft>
              </a:pPr>
              <a:t>4</a:t>
            </a:fld>
            <a:endParaRPr lang="en-US" altLang="en-US">
              <a:solidFill>
                <a:srgbClr val="BC1A30"/>
              </a:solidFill>
            </a:endParaRPr>
          </a:p>
        </p:txBody>
      </p:sp>
      <p:sp>
        <p:nvSpPr>
          <p:cNvPr id="19458" name="Rectangle 3">
            <a:extLst>
              <a:ext uri="{FF2B5EF4-FFF2-40B4-BE49-F238E27FC236}">
                <a16:creationId xmlns:a16="http://schemas.microsoft.com/office/drawing/2014/main" id="{1DBC9DD5-0A83-9548-B2DF-30D8C3F28EEF}"/>
              </a:ext>
            </a:extLst>
          </p:cNvPr>
          <p:cNvSpPr>
            <a:spLocks noChangeArrowheads="1"/>
          </p:cNvSpPr>
          <p:nvPr/>
        </p:nvSpPr>
        <p:spPr bwMode="auto">
          <a:xfrm>
            <a:off x="3679318" y="958850"/>
            <a:ext cx="4833374"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en-GB" altLang="en-US" sz="4000" u="sng" dirty="0">
                <a:solidFill>
                  <a:schemeClr val="bg1"/>
                </a:solidFill>
                <a:latin typeface="Arial" panose="020B0604020202020204" pitchFamily="34" charset="0"/>
                <a:cs typeface="Arial" panose="020B0604020202020204" pitchFamily="34" charset="0"/>
              </a:rPr>
              <a:t>Brothers and Sisters</a:t>
            </a:r>
            <a:endParaRPr lang="en-US" altLang="en-US" sz="4000" u="sng" dirty="0">
              <a:solidFill>
                <a:schemeClr val="bg1"/>
              </a:solidFill>
              <a:latin typeface="Arial" panose="020B0604020202020204" pitchFamily="34" charset="0"/>
              <a:cs typeface="Arial" panose="020B0604020202020204" pitchFamily="34" charset="0"/>
            </a:endParaRPr>
          </a:p>
        </p:txBody>
      </p:sp>
      <p:pic>
        <p:nvPicPr>
          <p:cNvPr id="3" name="Picture 2" descr="Brother and sister playing">
            <a:extLst>
              <a:ext uri="{FF2B5EF4-FFF2-40B4-BE49-F238E27FC236}">
                <a16:creationId xmlns:a16="http://schemas.microsoft.com/office/drawing/2014/main" id="{A5767466-AC92-5D42-B833-5ECE5E8C656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123286" y="2638365"/>
            <a:ext cx="4622128" cy="3260785"/>
          </a:xfrm>
          <a:prstGeom prst="rect">
            <a:avLst/>
          </a:prstGeom>
        </p:spPr>
      </p:pic>
      <p:pic>
        <p:nvPicPr>
          <p:cNvPr id="5" name="Picture 4" descr="Two children making snow angels in snow">
            <a:extLst>
              <a:ext uri="{FF2B5EF4-FFF2-40B4-BE49-F238E27FC236}">
                <a16:creationId xmlns:a16="http://schemas.microsoft.com/office/drawing/2014/main" id="{35E96AA5-3775-BD4D-8863-217BC6D2D4BE}"/>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l="-2"/>
          <a:stretch/>
        </p:blipFill>
        <p:spPr>
          <a:xfrm>
            <a:off x="6698985" y="1939626"/>
            <a:ext cx="5310641" cy="306369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0481" name="Slide Number Placeholder 1">
            <a:extLst>
              <a:ext uri="{FF2B5EF4-FFF2-40B4-BE49-F238E27FC236}">
                <a16:creationId xmlns:a16="http://schemas.microsoft.com/office/drawing/2014/main" id="{3994A22B-910F-CC42-8879-F885F726046D}"/>
              </a:ext>
            </a:extLst>
          </p:cNvPr>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91FBF4C-1921-4E43-9DED-69DA77AFEC60}" type="slidenum">
              <a:rPr lang="en-US" altLang="en-US">
                <a:solidFill>
                  <a:srgbClr val="BC1A30"/>
                </a:solidFill>
              </a:rPr>
              <a:pPr fontAlgn="base">
                <a:spcBef>
                  <a:spcPct val="0"/>
                </a:spcBef>
                <a:spcAft>
                  <a:spcPct val="0"/>
                </a:spcAft>
              </a:pPr>
              <a:t>5</a:t>
            </a:fld>
            <a:endParaRPr lang="en-US" altLang="en-US">
              <a:solidFill>
                <a:srgbClr val="BC1A30"/>
              </a:solidFill>
            </a:endParaRPr>
          </a:p>
        </p:txBody>
      </p:sp>
      <p:sp>
        <p:nvSpPr>
          <p:cNvPr id="20482" name="Rectangle 3">
            <a:extLst>
              <a:ext uri="{FF2B5EF4-FFF2-40B4-BE49-F238E27FC236}">
                <a16:creationId xmlns:a16="http://schemas.microsoft.com/office/drawing/2014/main" id="{CF364D47-AB37-DC46-A964-EFEE286B6882}"/>
              </a:ext>
            </a:extLst>
          </p:cNvPr>
          <p:cNvSpPr>
            <a:spLocks noChangeArrowheads="1"/>
          </p:cNvSpPr>
          <p:nvPr/>
        </p:nvSpPr>
        <p:spPr bwMode="auto">
          <a:xfrm>
            <a:off x="2295928" y="960438"/>
            <a:ext cx="760015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en-GB" altLang="en-US" sz="4000" dirty="0">
                <a:solidFill>
                  <a:schemeClr val="bg1"/>
                </a:solidFill>
                <a:latin typeface="Arial" panose="020B0604020202020204" pitchFamily="34" charset="0"/>
                <a:cs typeface="Arial" panose="020B0604020202020204" pitchFamily="34" charset="0"/>
              </a:rPr>
              <a:t>Brothers and Sisters: Question 1</a:t>
            </a:r>
            <a:endParaRPr lang="en-US" altLang="en-US" sz="4000" dirty="0">
              <a:solidFill>
                <a:schemeClr val="bg1"/>
              </a:solidFill>
              <a:latin typeface="Arial" panose="020B0604020202020204" pitchFamily="34" charset="0"/>
              <a:cs typeface="Arial" panose="020B0604020202020204" pitchFamily="34" charset="0"/>
            </a:endParaRPr>
          </a:p>
        </p:txBody>
      </p:sp>
      <p:sp>
        <p:nvSpPr>
          <p:cNvPr id="20483" name="Rectangle 4">
            <a:extLst>
              <a:ext uri="{FF2B5EF4-FFF2-40B4-BE49-F238E27FC236}">
                <a16:creationId xmlns:a16="http://schemas.microsoft.com/office/drawing/2014/main" id="{EA776F60-6839-A34E-892C-C20FAD063E74}"/>
              </a:ext>
            </a:extLst>
          </p:cNvPr>
          <p:cNvSpPr>
            <a:spLocks noChangeArrowheads="1"/>
          </p:cNvSpPr>
          <p:nvPr/>
        </p:nvSpPr>
        <p:spPr bwMode="auto">
          <a:xfrm>
            <a:off x="6902450" y="3244850"/>
            <a:ext cx="441483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spcAft>
                <a:spcPts val="1200"/>
              </a:spcAft>
            </a:pPr>
            <a:r>
              <a:rPr lang="en-GB" altLang="en-US" sz="3600" dirty="0">
                <a:solidFill>
                  <a:schemeClr val="bg1"/>
                </a:solidFill>
              </a:rPr>
              <a:t>When is brother / sister’s birthday?</a:t>
            </a:r>
          </a:p>
        </p:txBody>
      </p:sp>
      <p:pic>
        <p:nvPicPr>
          <p:cNvPr id="3" name="Picture 2" descr="Young girl celebrating birthday">
            <a:extLst>
              <a:ext uri="{FF2B5EF4-FFF2-40B4-BE49-F238E27FC236}">
                <a16:creationId xmlns:a16="http://schemas.microsoft.com/office/drawing/2014/main" id="{AA1F3ACB-C3C4-DC4E-8B0A-FC6C7DA60E90}"/>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38934" y="2325468"/>
            <a:ext cx="5913626" cy="3420685"/>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2529" name="Slide Number Placeholder 1">
            <a:extLst>
              <a:ext uri="{FF2B5EF4-FFF2-40B4-BE49-F238E27FC236}">
                <a16:creationId xmlns:a16="http://schemas.microsoft.com/office/drawing/2014/main" id="{3ACEA082-26D3-5447-B750-318845E45F41}"/>
              </a:ext>
            </a:extLst>
          </p:cNvPr>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964C7D2-9A2C-9540-AC68-F1275AE282AA}" type="slidenum">
              <a:rPr lang="en-US" altLang="en-US">
                <a:solidFill>
                  <a:srgbClr val="BC1A30"/>
                </a:solidFill>
              </a:rPr>
              <a:pPr fontAlgn="base">
                <a:spcBef>
                  <a:spcPct val="0"/>
                </a:spcBef>
                <a:spcAft>
                  <a:spcPct val="0"/>
                </a:spcAft>
              </a:pPr>
              <a:t>6</a:t>
            </a:fld>
            <a:endParaRPr lang="en-US" altLang="en-US">
              <a:solidFill>
                <a:srgbClr val="BC1A30"/>
              </a:solidFill>
            </a:endParaRPr>
          </a:p>
        </p:txBody>
      </p:sp>
      <p:sp>
        <p:nvSpPr>
          <p:cNvPr id="22530" name="Rectangle 3">
            <a:extLst>
              <a:ext uri="{FF2B5EF4-FFF2-40B4-BE49-F238E27FC236}">
                <a16:creationId xmlns:a16="http://schemas.microsoft.com/office/drawing/2014/main" id="{D77C330F-E3B8-E94F-86EB-A0661CD429EA}"/>
              </a:ext>
            </a:extLst>
          </p:cNvPr>
          <p:cNvSpPr>
            <a:spLocks noChangeArrowheads="1"/>
          </p:cNvSpPr>
          <p:nvPr/>
        </p:nvSpPr>
        <p:spPr bwMode="auto">
          <a:xfrm>
            <a:off x="2424166" y="960438"/>
            <a:ext cx="7343678"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en-GB" altLang="en-US" sz="4000" dirty="0">
                <a:solidFill>
                  <a:schemeClr val="bg1"/>
                </a:solidFill>
                <a:latin typeface="Arial" panose="020B0604020202020204" pitchFamily="34" charset="0"/>
                <a:cs typeface="Arial" panose="020B0604020202020204" pitchFamily="34" charset="0"/>
              </a:rPr>
              <a:t>Brother and Sisters: Question 2</a:t>
            </a:r>
            <a:endParaRPr lang="en-US" altLang="en-US" sz="4000" dirty="0">
              <a:solidFill>
                <a:schemeClr val="bg1"/>
              </a:solidFill>
              <a:latin typeface="Arial" panose="020B0604020202020204" pitchFamily="34" charset="0"/>
              <a:cs typeface="Arial" panose="020B0604020202020204" pitchFamily="34" charset="0"/>
            </a:endParaRPr>
          </a:p>
        </p:txBody>
      </p:sp>
      <p:sp>
        <p:nvSpPr>
          <p:cNvPr id="22531" name="Rectangle 4">
            <a:extLst>
              <a:ext uri="{FF2B5EF4-FFF2-40B4-BE49-F238E27FC236}">
                <a16:creationId xmlns:a16="http://schemas.microsoft.com/office/drawing/2014/main" id="{0E010AE5-BDA5-3543-8D2F-5AF30496F819}"/>
              </a:ext>
            </a:extLst>
          </p:cNvPr>
          <p:cNvSpPr>
            <a:spLocks noChangeArrowheads="1"/>
          </p:cNvSpPr>
          <p:nvPr/>
        </p:nvSpPr>
        <p:spPr bwMode="auto">
          <a:xfrm>
            <a:off x="6875253" y="2925673"/>
            <a:ext cx="5748428"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spcAft>
                <a:spcPts val="1200"/>
              </a:spcAft>
            </a:pPr>
            <a:r>
              <a:rPr lang="en-GB" altLang="en-US" sz="3600" dirty="0">
                <a:solidFill>
                  <a:schemeClr val="bg1"/>
                </a:solidFill>
                <a:latin typeface="Arial" panose="020B0604020202020204" pitchFamily="34" charset="0"/>
                <a:cs typeface="Arial" panose="020B0604020202020204" pitchFamily="34" charset="0"/>
              </a:rPr>
              <a:t>What is your brother/ sister’s favourite colour?</a:t>
            </a:r>
          </a:p>
        </p:txBody>
      </p:sp>
      <p:pic>
        <p:nvPicPr>
          <p:cNvPr id="7" name="Picture 6" descr="Legos in rainbow colours">
            <a:extLst>
              <a:ext uri="{FF2B5EF4-FFF2-40B4-BE49-F238E27FC236}">
                <a16:creationId xmlns:a16="http://schemas.microsoft.com/office/drawing/2014/main" id="{68404F33-A607-764E-BBDC-BB483CFF92DA}"/>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92113" y="2270815"/>
            <a:ext cx="6349041" cy="3570675"/>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1505" name="Slide Number Placeholder 1">
            <a:extLst>
              <a:ext uri="{FF2B5EF4-FFF2-40B4-BE49-F238E27FC236}">
                <a16:creationId xmlns:a16="http://schemas.microsoft.com/office/drawing/2014/main" id="{C7D33710-ABC0-124D-A08F-61FF5F500C89}"/>
              </a:ext>
            </a:extLst>
          </p:cNvPr>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6C81A0B1-A578-5C4A-8495-6DE2EC2782AA}" type="slidenum">
              <a:rPr lang="en-US" altLang="en-US">
                <a:solidFill>
                  <a:srgbClr val="BC1A30"/>
                </a:solidFill>
              </a:rPr>
              <a:pPr fontAlgn="base">
                <a:spcBef>
                  <a:spcPct val="0"/>
                </a:spcBef>
                <a:spcAft>
                  <a:spcPct val="0"/>
                </a:spcAft>
              </a:pPr>
              <a:t>7</a:t>
            </a:fld>
            <a:endParaRPr lang="en-US" altLang="en-US">
              <a:solidFill>
                <a:srgbClr val="BC1A30"/>
              </a:solidFill>
            </a:endParaRPr>
          </a:p>
        </p:txBody>
      </p:sp>
      <p:sp>
        <p:nvSpPr>
          <p:cNvPr id="21506" name="Rectangle 3">
            <a:extLst>
              <a:ext uri="{FF2B5EF4-FFF2-40B4-BE49-F238E27FC236}">
                <a16:creationId xmlns:a16="http://schemas.microsoft.com/office/drawing/2014/main" id="{971FEEEC-4486-AE49-A33B-83097A8FDF6F}"/>
              </a:ext>
            </a:extLst>
          </p:cNvPr>
          <p:cNvSpPr>
            <a:spLocks noChangeArrowheads="1"/>
          </p:cNvSpPr>
          <p:nvPr/>
        </p:nvSpPr>
        <p:spPr bwMode="auto">
          <a:xfrm>
            <a:off x="2424166" y="960438"/>
            <a:ext cx="7343678"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en-GB" altLang="en-US" sz="4000" dirty="0">
                <a:solidFill>
                  <a:schemeClr val="bg1"/>
                </a:solidFill>
                <a:latin typeface="Arial" panose="020B0604020202020204" pitchFamily="34" charset="0"/>
                <a:cs typeface="Arial" panose="020B0604020202020204" pitchFamily="34" charset="0"/>
              </a:rPr>
              <a:t>Brother and Sisters: Question 3</a:t>
            </a:r>
            <a:endParaRPr lang="en-US" altLang="en-US" sz="4000" dirty="0">
              <a:solidFill>
                <a:schemeClr val="bg1"/>
              </a:solidFill>
              <a:latin typeface="Arial" panose="020B0604020202020204" pitchFamily="34" charset="0"/>
              <a:cs typeface="Arial" panose="020B0604020202020204" pitchFamily="34" charset="0"/>
            </a:endParaRPr>
          </a:p>
        </p:txBody>
      </p:sp>
      <p:sp>
        <p:nvSpPr>
          <p:cNvPr id="21507" name="Rectangle 4">
            <a:extLst>
              <a:ext uri="{FF2B5EF4-FFF2-40B4-BE49-F238E27FC236}">
                <a16:creationId xmlns:a16="http://schemas.microsoft.com/office/drawing/2014/main" id="{37B7616C-86B9-EE40-9AEE-3D594C46DB86}"/>
              </a:ext>
            </a:extLst>
          </p:cNvPr>
          <p:cNvSpPr>
            <a:spLocks noChangeArrowheads="1"/>
          </p:cNvSpPr>
          <p:nvPr/>
        </p:nvSpPr>
        <p:spPr bwMode="auto">
          <a:xfrm>
            <a:off x="6724650" y="3244850"/>
            <a:ext cx="444817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spcAft>
                <a:spcPts val="1200"/>
              </a:spcAft>
            </a:pPr>
            <a:r>
              <a:rPr lang="en-GB" altLang="en-US" sz="3600" dirty="0">
                <a:solidFill>
                  <a:schemeClr val="bg1"/>
                </a:solidFill>
                <a:latin typeface="Arial" panose="020B0604020202020204" pitchFamily="34" charset="0"/>
                <a:cs typeface="Arial" panose="020B0604020202020204" pitchFamily="34" charset="0"/>
              </a:rPr>
              <a:t>Who is your brother / sister’s best friend?</a:t>
            </a:r>
          </a:p>
        </p:txBody>
      </p:sp>
      <p:pic>
        <p:nvPicPr>
          <p:cNvPr id="7" name="Picture 6" descr="Children reading a book">
            <a:extLst>
              <a:ext uri="{FF2B5EF4-FFF2-40B4-BE49-F238E27FC236}">
                <a16:creationId xmlns:a16="http://schemas.microsoft.com/office/drawing/2014/main" id="{950195D6-331B-B740-A5DA-09ADA03B1E3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152076" y="2233581"/>
            <a:ext cx="5176837" cy="345122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3553" name="Slide Number Placeholder 1">
            <a:extLst>
              <a:ext uri="{FF2B5EF4-FFF2-40B4-BE49-F238E27FC236}">
                <a16:creationId xmlns:a16="http://schemas.microsoft.com/office/drawing/2014/main" id="{DBAA2B81-D619-AC4D-921F-513EA7CC5C1E}"/>
              </a:ext>
            </a:extLst>
          </p:cNvPr>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D6243FA-8730-C04C-B220-3F789FB77FA6}" type="slidenum">
              <a:rPr lang="en-US" altLang="en-US">
                <a:solidFill>
                  <a:srgbClr val="BC1A30"/>
                </a:solidFill>
              </a:rPr>
              <a:pPr fontAlgn="base">
                <a:spcBef>
                  <a:spcPct val="0"/>
                </a:spcBef>
                <a:spcAft>
                  <a:spcPct val="0"/>
                </a:spcAft>
              </a:pPr>
              <a:t>8</a:t>
            </a:fld>
            <a:endParaRPr lang="en-US" altLang="en-US">
              <a:solidFill>
                <a:srgbClr val="BC1A30"/>
              </a:solidFill>
            </a:endParaRPr>
          </a:p>
        </p:txBody>
      </p:sp>
      <p:sp>
        <p:nvSpPr>
          <p:cNvPr id="23554" name="Rectangle 3">
            <a:extLst>
              <a:ext uri="{FF2B5EF4-FFF2-40B4-BE49-F238E27FC236}">
                <a16:creationId xmlns:a16="http://schemas.microsoft.com/office/drawing/2014/main" id="{F98D70C1-6341-0F48-B935-F5EF11EBBB20}"/>
              </a:ext>
            </a:extLst>
          </p:cNvPr>
          <p:cNvSpPr>
            <a:spLocks noChangeArrowheads="1"/>
          </p:cNvSpPr>
          <p:nvPr/>
        </p:nvSpPr>
        <p:spPr bwMode="auto">
          <a:xfrm>
            <a:off x="2594885" y="960438"/>
            <a:ext cx="7002238"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en-GB" altLang="en-US" sz="4000" dirty="0">
                <a:solidFill>
                  <a:schemeClr val="bg1"/>
                </a:solidFill>
                <a:latin typeface="Arial" panose="020B0604020202020204" pitchFamily="34" charset="0"/>
                <a:cs typeface="Arial" panose="020B0604020202020204" pitchFamily="34" charset="0"/>
              </a:rPr>
              <a:t>Brother and sister: Question 4</a:t>
            </a:r>
            <a:endParaRPr lang="en-US" altLang="en-US" sz="4000" dirty="0">
              <a:solidFill>
                <a:schemeClr val="bg1"/>
              </a:solidFill>
              <a:latin typeface="Arial" panose="020B0604020202020204" pitchFamily="34" charset="0"/>
              <a:cs typeface="Arial" panose="020B0604020202020204" pitchFamily="34" charset="0"/>
            </a:endParaRPr>
          </a:p>
        </p:txBody>
      </p:sp>
      <p:sp>
        <p:nvSpPr>
          <p:cNvPr id="23555" name="Rectangle 4">
            <a:extLst>
              <a:ext uri="{FF2B5EF4-FFF2-40B4-BE49-F238E27FC236}">
                <a16:creationId xmlns:a16="http://schemas.microsoft.com/office/drawing/2014/main" id="{7A672F11-F127-F447-8CBF-2BB37A978DF3}"/>
              </a:ext>
            </a:extLst>
          </p:cNvPr>
          <p:cNvSpPr>
            <a:spLocks noChangeArrowheads="1"/>
          </p:cNvSpPr>
          <p:nvPr/>
        </p:nvSpPr>
        <p:spPr bwMode="auto">
          <a:xfrm>
            <a:off x="834153" y="2725588"/>
            <a:ext cx="4729162"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spcAft>
                <a:spcPts val="1200"/>
              </a:spcAft>
            </a:pPr>
            <a:r>
              <a:rPr lang="en-GB" altLang="en-US" sz="3600" dirty="0">
                <a:solidFill>
                  <a:schemeClr val="bg1"/>
                </a:solidFill>
                <a:latin typeface="Arial" panose="020B0604020202020204" pitchFamily="34" charset="0"/>
                <a:cs typeface="Arial" panose="020B0604020202020204" pitchFamily="34" charset="0"/>
              </a:rPr>
              <a:t>If your brother / sister could be an animal for a day, which animal would they be?</a:t>
            </a:r>
          </a:p>
        </p:txBody>
      </p:sp>
      <p:pic>
        <p:nvPicPr>
          <p:cNvPr id="3" name="Picture 2" descr="Side view of a zebra">
            <a:extLst>
              <a:ext uri="{FF2B5EF4-FFF2-40B4-BE49-F238E27FC236}">
                <a16:creationId xmlns:a16="http://schemas.microsoft.com/office/drawing/2014/main" id="{911489C2-8B18-0046-88F4-723E5A65878B}"/>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504497" y="2393111"/>
            <a:ext cx="5360193" cy="3573462"/>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4577" name="Slide Number Placeholder 1">
            <a:extLst>
              <a:ext uri="{FF2B5EF4-FFF2-40B4-BE49-F238E27FC236}">
                <a16:creationId xmlns:a16="http://schemas.microsoft.com/office/drawing/2014/main" id="{649CFE18-0B23-A84C-A398-5F3919C82DD5}"/>
              </a:ext>
            </a:extLst>
          </p:cNvPr>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0AB17875-0B3B-DA40-A4DF-EAB9FFD09EA4}" type="slidenum">
              <a:rPr lang="en-US" altLang="en-US">
                <a:solidFill>
                  <a:srgbClr val="BC1A30"/>
                </a:solidFill>
              </a:rPr>
              <a:pPr fontAlgn="base">
                <a:spcBef>
                  <a:spcPct val="0"/>
                </a:spcBef>
                <a:spcAft>
                  <a:spcPct val="0"/>
                </a:spcAft>
              </a:pPr>
              <a:t>9</a:t>
            </a:fld>
            <a:endParaRPr lang="en-US" altLang="en-US">
              <a:solidFill>
                <a:srgbClr val="BC1A30"/>
              </a:solidFill>
            </a:endParaRPr>
          </a:p>
        </p:txBody>
      </p:sp>
      <p:sp>
        <p:nvSpPr>
          <p:cNvPr id="24578" name="Rectangle 3">
            <a:extLst>
              <a:ext uri="{FF2B5EF4-FFF2-40B4-BE49-F238E27FC236}">
                <a16:creationId xmlns:a16="http://schemas.microsoft.com/office/drawing/2014/main" id="{52DF2040-FDD1-584D-B8DD-C44EAA64C15E}"/>
              </a:ext>
            </a:extLst>
          </p:cNvPr>
          <p:cNvSpPr>
            <a:spLocks noChangeArrowheads="1"/>
          </p:cNvSpPr>
          <p:nvPr/>
        </p:nvSpPr>
        <p:spPr bwMode="auto">
          <a:xfrm>
            <a:off x="2338407" y="960438"/>
            <a:ext cx="7515199"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en-GB" altLang="en-US" sz="4000" dirty="0">
                <a:solidFill>
                  <a:schemeClr val="bg1"/>
                </a:solidFill>
                <a:latin typeface="Arial" panose="020B0604020202020204" pitchFamily="34" charset="0"/>
                <a:cs typeface="Arial" panose="020B0604020202020204" pitchFamily="34" charset="0"/>
              </a:rPr>
              <a:t>Brothers and sisters: Question 5</a:t>
            </a:r>
            <a:endParaRPr lang="en-US" altLang="en-US" sz="4000" dirty="0">
              <a:solidFill>
                <a:schemeClr val="bg1"/>
              </a:solidFill>
              <a:latin typeface="Arial" panose="020B0604020202020204" pitchFamily="34" charset="0"/>
              <a:cs typeface="Arial" panose="020B0604020202020204" pitchFamily="34" charset="0"/>
            </a:endParaRPr>
          </a:p>
        </p:txBody>
      </p:sp>
      <p:sp>
        <p:nvSpPr>
          <p:cNvPr id="24579" name="Rectangle 4">
            <a:extLst>
              <a:ext uri="{FF2B5EF4-FFF2-40B4-BE49-F238E27FC236}">
                <a16:creationId xmlns:a16="http://schemas.microsoft.com/office/drawing/2014/main" id="{5BE47651-7F7E-CE49-8144-634F65FB2A14}"/>
              </a:ext>
            </a:extLst>
          </p:cNvPr>
          <p:cNvSpPr>
            <a:spLocks noChangeArrowheads="1"/>
          </p:cNvSpPr>
          <p:nvPr/>
        </p:nvSpPr>
        <p:spPr bwMode="auto">
          <a:xfrm>
            <a:off x="6724650" y="3244850"/>
            <a:ext cx="4562475"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spcAft>
                <a:spcPts val="1200"/>
              </a:spcAft>
            </a:pPr>
            <a:r>
              <a:rPr lang="en-GB" altLang="en-US" sz="3600" dirty="0">
                <a:solidFill>
                  <a:schemeClr val="bg1"/>
                </a:solidFill>
                <a:latin typeface="Arial" panose="020B0604020202020204" pitchFamily="34" charset="0"/>
                <a:cs typeface="Arial" panose="020B0604020202020204" pitchFamily="34" charset="0"/>
              </a:rPr>
              <a:t>What is your brother / sister’s favourite subject?</a:t>
            </a:r>
          </a:p>
        </p:txBody>
      </p:sp>
      <p:pic>
        <p:nvPicPr>
          <p:cNvPr id="3" name="Picture 2" descr="Curly haired student in classroom">
            <a:extLst>
              <a:ext uri="{FF2B5EF4-FFF2-40B4-BE49-F238E27FC236}">
                <a16:creationId xmlns:a16="http://schemas.microsoft.com/office/drawing/2014/main" id="{C2DE254D-EC75-DB4E-B2FE-61BF5E1A75A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67314" y="2016756"/>
            <a:ext cx="5693339" cy="3797447"/>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TotalTime>
  <Words>458</Words>
  <Application>Microsoft Office PowerPoint</Application>
  <PresentationFormat>Widescreen</PresentationFormat>
  <Paragraphs>75</Paragraphs>
  <Slides>20</Slides>
  <Notes>0</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Calibri Light</vt:lpstr>
      <vt:lpstr>Open Sans</vt:lpstr>
      <vt:lpstr>system-ui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Rebecca Lumley</dc:creator>
  <cp:lastModifiedBy>Debbie Frost</cp:lastModifiedBy>
  <cp:revision>5</cp:revision>
  <dcterms:created xsi:type="dcterms:W3CDTF">2022-02-02T08:36:33Z</dcterms:created>
  <dcterms:modified xsi:type="dcterms:W3CDTF">2022-02-02T10:48:24Z</dcterms:modified>
</cp:coreProperties>
</file>