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97" r:id="rId3"/>
    <p:sldId id="281" r:id="rId4"/>
    <p:sldId id="260" r:id="rId5"/>
    <p:sldId id="261" r:id="rId6"/>
    <p:sldId id="276" r:id="rId7"/>
    <p:sldId id="275" r:id="rId8"/>
    <p:sldId id="290" r:id="rId9"/>
    <p:sldId id="294" r:id="rId10"/>
    <p:sldId id="292" r:id="rId11"/>
    <p:sldId id="293" r:id="rId12"/>
    <p:sldId id="295" r:id="rId13"/>
    <p:sldId id="277" r:id="rId14"/>
    <p:sldId id="278" r:id="rId15"/>
    <p:sldId id="296" r:id="rId16"/>
    <p:sldId id="287"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4"/>
    <p:restoredTop sz="97248"/>
  </p:normalViewPr>
  <p:slideViewPr>
    <p:cSldViewPr snapToGrid="0" snapToObjects="1">
      <p:cViewPr varScale="1">
        <p:scale>
          <a:sx n="105" d="100"/>
          <a:sy n="105" d="100"/>
        </p:scale>
        <p:origin x="138"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8E56-F29D-194D-8899-7D75F28C66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8C8417A-E1AF-5346-BEE1-0AD25833F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661D4E1-A175-8742-9D64-7A71727C47BD}"/>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5" name="Footer Placeholder 4">
            <a:extLst>
              <a:ext uri="{FF2B5EF4-FFF2-40B4-BE49-F238E27FC236}">
                <a16:creationId xmlns:a16="http://schemas.microsoft.com/office/drawing/2014/main" id="{43BBCE30-B11C-364A-93BE-38483B668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DBA5E-E1C3-3E47-B220-9CFE4B64BC92}"/>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120909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2BA5-7011-614C-BBBE-D65AFDD4A1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610D3B-73F0-C546-A592-155F03CF06C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72BE3B-0345-5342-A81E-670F8EE3EEEF}"/>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5" name="Footer Placeholder 4">
            <a:extLst>
              <a:ext uri="{FF2B5EF4-FFF2-40B4-BE49-F238E27FC236}">
                <a16:creationId xmlns:a16="http://schemas.microsoft.com/office/drawing/2014/main" id="{48157C15-4B90-BA4B-98D3-B0C5B3F4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637B4-E620-1045-8A4E-CA93A4573783}"/>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21915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BDBF5-196D-4248-A483-F8E185B5F0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BC5A3E-CE21-CE4D-BAAA-943A52E3847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613168-84F4-EF42-94CC-2E3DE5F1BD4C}"/>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5" name="Footer Placeholder 4">
            <a:extLst>
              <a:ext uri="{FF2B5EF4-FFF2-40B4-BE49-F238E27FC236}">
                <a16:creationId xmlns:a16="http://schemas.microsoft.com/office/drawing/2014/main" id="{F7FBB6EC-BE0A-7144-81CB-CA34669AC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A659F-E73A-BC48-A431-B195BC581051}"/>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2543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46662" y="1313411"/>
            <a:ext cx="8213263" cy="5269952"/>
          </a:xfrm>
          <a:prstGeom prst="rect">
            <a:avLst/>
          </a:prstGeom>
        </p:spPr>
        <p:txBody>
          <a:bodyPr rtlCol="0">
            <a:normAutofit/>
          </a:bodyPr>
          <a:lstStyle/>
          <a:p>
            <a:pPr lvl="0"/>
            <a:endParaRPr lang="en-US" noProof="0"/>
          </a:p>
        </p:txBody>
      </p:sp>
      <p:sp>
        <p:nvSpPr>
          <p:cNvPr id="3" name="Slide Number Placeholder 3">
            <a:extLst>
              <a:ext uri="{FF2B5EF4-FFF2-40B4-BE49-F238E27FC236}">
                <a16:creationId xmlns:a16="http://schemas.microsoft.com/office/drawing/2014/main" id="{B2D2684D-4D69-2340-9492-532EF6BB615D}"/>
              </a:ext>
            </a:extLst>
          </p:cNvPr>
          <p:cNvSpPr>
            <a:spLocks noGrp="1"/>
          </p:cNvSpPr>
          <p:nvPr>
            <p:ph type="sldNum" sz="quarter" idx="11"/>
          </p:nvPr>
        </p:nvSpPr>
        <p:spPr>
          <a:xfrm>
            <a:off x="392113" y="6218238"/>
            <a:ext cx="527050" cy="365125"/>
          </a:xfrm>
        </p:spPr>
        <p:txBody>
          <a:bodyPr/>
          <a:lstStyle>
            <a:lvl1pPr algn="r">
              <a:defRPr sz="1200" baseline="0" smtClean="0">
                <a:solidFill>
                  <a:srgbClr val="BC1A30"/>
                </a:solidFill>
              </a:defRPr>
            </a:lvl1pPr>
          </a:lstStyle>
          <a:p>
            <a:pPr>
              <a:defRPr/>
            </a:pPr>
            <a:fld id="{7E9B40CB-9BD3-034A-AC64-26A420C12F8C}" type="slidenum">
              <a:rPr lang="en-US"/>
              <a:pPr>
                <a:defRPr/>
              </a:pPr>
              <a:t>‹#›</a:t>
            </a:fld>
            <a:endParaRPr lang="en-US" dirty="0"/>
          </a:p>
        </p:txBody>
      </p:sp>
    </p:spTree>
    <p:extLst>
      <p:ext uri="{BB962C8B-B14F-4D97-AF65-F5344CB8AC3E}">
        <p14:creationId xmlns:p14="http://schemas.microsoft.com/office/powerpoint/2010/main" val="385658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C29E-EE83-BA4D-A633-094720B071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6994A1-DAFD-634E-9108-09BB2C3BBF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ADAFA2-E0C4-E243-B0FE-9ABADD6E3A01}"/>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5" name="Footer Placeholder 4">
            <a:extLst>
              <a:ext uri="{FF2B5EF4-FFF2-40B4-BE49-F238E27FC236}">
                <a16:creationId xmlns:a16="http://schemas.microsoft.com/office/drawing/2014/main" id="{6E932D99-E65F-814D-B179-1B68F499E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F73FB-F1B6-674D-B0EA-428D7D83D38F}"/>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93184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AC5A-2D90-4745-8E3C-80D50012B2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D03526-7FED-3F4E-98A6-16F5AB419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035E38-4D50-7A49-99C9-F98203B20D89}"/>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5" name="Footer Placeholder 4">
            <a:extLst>
              <a:ext uri="{FF2B5EF4-FFF2-40B4-BE49-F238E27FC236}">
                <a16:creationId xmlns:a16="http://schemas.microsoft.com/office/drawing/2014/main" id="{DC1827CC-9373-0743-A874-A4068917F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DDA8A-CE45-604E-AE60-9FFBD435E54B}"/>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70236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3027-53AC-3041-A046-CAF35B5707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8D4CD8-7FF7-D641-97B2-D98682B7915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CD483D-9103-4041-886B-79DEBC59949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DD2DB4-D356-7E48-8667-7B73DD21A73A}"/>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6" name="Footer Placeholder 5">
            <a:extLst>
              <a:ext uri="{FF2B5EF4-FFF2-40B4-BE49-F238E27FC236}">
                <a16:creationId xmlns:a16="http://schemas.microsoft.com/office/drawing/2014/main" id="{2121A09B-68C9-894D-B7EB-546007CCD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648C9-574E-4D4B-AE42-72A096642585}"/>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46102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925B-F7ED-7744-A7FE-61ED039670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6FDC03-1D37-334F-8E39-D26C7D3CFC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C408446-C3D4-314A-9961-B158B2A7E6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41789DD-EF7D-5743-853F-90B31A913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BD54D1-0319-5A4E-BD21-C954EC30389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B05B059-77E3-A844-BE9D-0796A633A790}"/>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8" name="Footer Placeholder 7">
            <a:extLst>
              <a:ext uri="{FF2B5EF4-FFF2-40B4-BE49-F238E27FC236}">
                <a16:creationId xmlns:a16="http://schemas.microsoft.com/office/drawing/2014/main" id="{CDB7CFD3-9975-C94C-AE11-EC4724246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637A05-5F1D-534E-ADC6-3631BCC52291}"/>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33984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8DD2-8FEB-9949-AD47-46F8046B9D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A5A8AD-3878-314F-94DE-06F1EB8F4D0B}"/>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4" name="Footer Placeholder 3">
            <a:extLst>
              <a:ext uri="{FF2B5EF4-FFF2-40B4-BE49-F238E27FC236}">
                <a16:creationId xmlns:a16="http://schemas.microsoft.com/office/drawing/2014/main" id="{D463AE1F-5115-6940-ACF6-6E80E600D2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C21DD8-3842-0F47-A9CA-A3F86FBD01B3}"/>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266497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E8130-A02F-5B4E-AB27-5BCB0DFDCCD4}"/>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3" name="Footer Placeholder 2">
            <a:extLst>
              <a:ext uri="{FF2B5EF4-FFF2-40B4-BE49-F238E27FC236}">
                <a16:creationId xmlns:a16="http://schemas.microsoft.com/office/drawing/2014/main" id="{F4105A1C-97AE-424D-98D1-513C0A770A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FCE17E-B51D-2D41-9272-AB9E7B4BB4F5}"/>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32011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4C58-006D-F947-AE47-EDFD5740EF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F6EF02-4158-0C4D-A3C4-C20D9D303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69510EC-E402-314B-A91B-A8FEC6D25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E2DBD8-12E6-7042-90F1-1149F85445B9}"/>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6" name="Footer Placeholder 5">
            <a:extLst>
              <a:ext uri="{FF2B5EF4-FFF2-40B4-BE49-F238E27FC236}">
                <a16:creationId xmlns:a16="http://schemas.microsoft.com/office/drawing/2014/main" id="{8F751980-1BEC-964B-822C-4168D83F3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3BEE4-C5DA-4D45-87EF-5280CB68CC24}"/>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98436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5D06-D840-3548-B0B5-31FF7701EC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7EF6666-8D6C-8B4C-9673-9AE93F5D8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780CD-C49C-0A42-9278-0BDC70B8F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D26948-F8F2-5047-9FDB-78F9667FFB23}"/>
              </a:ext>
            </a:extLst>
          </p:cNvPr>
          <p:cNvSpPr>
            <a:spLocks noGrp="1"/>
          </p:cNvSpPr>
          <p:nvPr>
            <p:ph type="dt" sz="half" idx="10"/>
          </p:nvPr>
        </p:nvSpPr>
        <p:spPr/>
        <p:txBody>
          <a:bodyPr/>
          <a:lstStyle/>
          <a:p>
            <a:fld id="{CDEC556B-5A38-D149-874D-C4658DECC59E}" type="datetimeFigureOut">
              <a:rPr lang="en-US" smtClean="0"/>
              <a:t>2/9/2022</a:t>
            </a:fld>
            <a:endParaRPr lang="en-US"/>
          </a:p>
        </p:txBody>
      </p:sp>
      <p:sp>
        <p:nvSpPr>
          <p:cNvPr id="6" name="Footer Placeholder 5">
            <a:extLst>
              <a:ext uri="{FF2B5EF4-FFF2-40B4-BE49-F238E27FC236}">
                <a16:creationId xmlns:a16="http://schemas.microsoft.com/office/drawing/2014/main" id="{8A669AC6-A7F4-4948-8E6E-3055F742B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13838D-332F-2A4B-95AF-8F0CC4D659A6}"/>
              </a:ext>
            </a:extLst>
          </p:cNvPr>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384713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03102D-247B-784E-AAEA-7A916C477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230E34-5CEE-AF4A-953F-12E113F052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908153-20C9-064B-8486-84CCCDB73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C556B-5A38-D149-874D-C4658DECC59E}" type="datetimeFigureOut">
              <a:rPr lang="en-US" smtClean="0"/>
              <a:t>2/9/2022</a:t>
            </a:fld>
            <a:endParaRPr lang="en-US"/>
          </a:p>
        </p:txBody>
      </p:sp>
      <p:sp>
        <p:nvSpPr>
          <p:cNvPr id="5" name="Footer Placeholder 4">
            <a:extLst>
              <a:ext uri="{FF2B5EF4-FFF2-40B4-BE49-F238E27FC236}">
                <a16:creationId xmlns:a16="http://schemas.microsoft.com/office/drawing/2014/main" id="{EC1B332A-0EB7-5D43-BF92-686206821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4C110-A2F6-1C47-B1D9-21E299507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A6F57-489D-0B42-924A-C2E843B1B351}" type="slidenum">
              <a:rPr lang="en-US" smtClean="0"/>
              <a:t>‹#›</a:t>
            </a:fld>
            <a:endParaRPr lang="en-US"/>
          </a:p>
        </p:txBody>
      </p:sp>
    </p:spTree>
    <p:extLst>
      <p:ext uri="{BB962C8B-B14F-4D97-AF65-F5344CB8AC3E}">
        <p14:creationId xmlns:p14="http://schemas.microsoft.com/office/powerpoint/2010/main" val="1709810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a:solidFill>
                  <a:srgbClr val="BC1A30"/>
                </a:solidFill>
              </a:rPr>
              <a:pPr fontAlgn="base">
                <a:spcBef>
                  <a:spcPct val="0"/>
                </a:spcBef>
                <a:spcAft>
                  <a:spcPct val="0"/>
                </a:spcAft>
              </a:pPr>
              <a:t>1</a:t>
            </a:fld>
            <a:endParaRPr lang="en-US" altLang="en-US">
              <a:solidFill>
                <a:srgbClr val="BC1A30"/>
              </a:solidFill>
            </a:endParaRPr>
          </a:p>
        </p:txBody>
      </p:sp>
      <p:sp>
        <p:nvSpPr>
          <p:cNvPr id="18434" name="Rectangle 3">
            <a:extLst>
              <a:ext uri="{FF2B5EF4-FFF2-40B4-BE49-F238E27FC236}">
                <a16:creationId xmlns:a16="http://schemas.microsoft.com/office/drawing/2014/main" id="{B7393E02-768A-E144-AFDC-37CDD468F6A8}"/>
              </a:ext>
            </a:extLst>
          </p:cNvPr>
          <p:cNvSpPr>
            <a:spLocks noChangeArrowheads="1"/>
          </p:cNvSpPr>
          <p:nvPr/>
        </p:nvSpPr>
        <p:spPr bwMode="auto">
          <a:xfrm>
            <a:off x="4398104" y="652463"/>
            <a:ext cx="33958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School Vision</a:t>
            </a:r>
            <a:endParaRPr lang="en-US" altLang="en-US" sz="4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6527C44-521F-D747-883F-B2D9E44EBF16}"/>
              </a:ext>
            </a:extLst>
          </p:cNvPr>
          <p:cNvSpPr txBox="1"/>
          <p:nvPr/>
        </p:nvSpPr>
        <p:spPr>
          <a:xfrm>
            <a:off x="504496" y="1804332"/>
            <a:ext cx="11183007" cy="4401205"/>
          </a:xfrm>
          <a:prstGeom prst="rect">
            <a:avLst/>
          </a:prstGeom>
          <a:noFill/>
        </p:spPr>
        <p:txBody>
          <a:bodyPr wrap="square">
            <a:spAutoFit/>
          </a:bodyPr>
          <a:lstStyle/>
          <a:p>
            <a:r>
              <a:rPr lang="en-GB" sz="4000" b="0" i="0" u="none" strike="noStrike" dirty="0">
                <a:solidFill>
                  <a:schemeClr val="bg1"/>
                </a:solidFill>
                <a:effectLst/>
                <a:latin typeface="system-ui"/>
              </a:rPr>
              <a:t>Finally, brothers and sisters, whatever is true, whatever is noble, whatever is right, whatever is pure, whatever is lovely, whatever is admirable—if anything is excellent or praiseworthy—think about such things. Whatever you have learned or received or heard from me,  or seen in me—put it into practice. And the God of peace will be with you.</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One glowing fluorescent bulb amonst unlit incandescent bulbs">
            <a:extLst>
              <a:ext uri="{FF2B5EF4-FFF2-40B4-BE49-F238E27FC236}">
                <a16:creationId xmlns:a16="http://schemas.microsoft.com/office/drawing/2014/main" id="{72EE7271-FF58-B343-9C7F-73EAD1E2E30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65159E-D502-0F4E-AAF1-1B09976BC98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0" i="0" u="none" strike="noStrike">
                <a:solidFill>
                  <a:schemeClr val="tx1">
                    <a:lumMod val="85000"/>
                    <a:lumOff val="15000"/>
                  </a:schemeClr>
                </a:solidFill>
                <a:effectLst/>
                <a:latin typeface="+mj-lt"/>
                <a:ea typeface="+mj-ea"/>
                <a:cs typeface="+mj-cs"/>
              </a:rPr>
              <a:t>Your brain generates enough electricity to power a lightbulb.</a:t>
            </a:r>
          </a:p>
        </p:txBody>
      </p:sp>
      <p:cxnSp>
        <p:nvCxnSpPr>
          <p:cNvPr id="72" name="Straight Connector 71">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1505" name="Slide Number Placeholder 1">
            <a:extLst>
              <a:ext uri="{FF2B5EF4-FFF2-40B4-BE49-F238E27FC236}">
                <a16:creationId xmlns:a16="http://schemas.microsoft.com/office/drawing/2014/main" id="{C7D33710-ABC0-124D-A08F-61FF5F500C89}"/>
              </a:ext>
            </a:extLst>
          </p:cNvPr>
          <p:cNvSpPr>
            <a:spLocks noGrp="1" noChangeArrowheads="1"/>
          </p:cNvSpPr>
          <p:nvPr>
            <p:ph type="sldNum" sz="quarter" idx="11"/>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457200" fontAlgn="base">
              <a:spcBef>
                <a:spcPct val="0"/>
              </a:spcBef>
              <a:spcAft>
                <a:spcPts val="600"/>
              </a:spcAft>
            </a:pPr>
            <a:fld id="{6C81A0B1-A578-5C4A-8495-6DE2EC2782AA}" type="slidenum">
              <a:rPr lang="en-US" altLang="en-US">
                <a:solidFill>
                  <a:srgbClr val="FFFFFF"/>
                </a:solidFill>
                <a:latin typeface="+mn-lt"/>
              </a:rPr>
              <a:pPr defTabSz="457200" fontAlgn="base">
                <a:spcBef>
                  <a:spcPct val="0"/>
                </a:spcBef>
                <a:spcAft>
                  <a:spcPts val="600"/>
                </a:spcAft>
              </a:pPr>
              <a:t>10</a:t>
            </a:fld>
            <a:endParaRPr lang="en-US" altLang="en-US">
              <a:solidFill>
                <a:srgbClr val="FFFFFF"/>
              </a:solidFill>
              <a:latin typeface="+mn-lt"/>
            </a:endParaRPr>
          </a:p>
        </p:txBody>
      </p:sp>
    </p:spTree>
    <p:extLst>
      <p:ext uri="{BB962C8B-B14F-4D97-AF65-F5344CB8AC3E}">
        <p14:creationId xmlns:p14="http://schemas.microsoft.com/office/powerpoint/2010/main" val="1475003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505" name="Slide Number Placeholder 1">
            <a:extLst>
              <a:ext uri="{FF2B5EF4-FFF2-40B4-BE49-F238E27FC236}">
                <a16:creationId xmlns:a16="http://schemas.microsoft.com/office/drawing/2014/main" id="{C7D33710-ABC0-124D-A08F-61FF5F500C8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81A0B1-A578-5C4A-8495-6DE2EC2782AA}" type="slidenum">
              <a:rPr lang="en-US" altLang="en-US">
                <a:solidFill>
                  <a:srgbClr val="BC1A30"/>
                </a:solidFill>
              </a:rPr>
              <a:pPr fontAlgn="base">
                <a:spcBef>
                  <a:spcPct val="0"/>
                </a:spcBef>
                <a:spcAft>
                  <a:spcPct val="0"/>
                </a:spcAft>
              </a:pPr>
              <a:t>11</a:t>
            </a:fld>
            <a:endParaRPr lang="en-US" altLang="en-US">
              <a:solidFill>
                <a:srgbClr val="BC1A30"/>
              </a:solidFill>
            </a:endParaRPr>
          </a:p>
        </p:txBody>
      </p:sp>
      <p:pic>
        <p:nvPicPr>
          <p:cNvPr id="5122" name="Picture 2" descr="The Agony of Bee-feet | heretherebespiders">
            <a:extLst>
              <a:ext uri="{FF2B5EF4-FFF2-40B4-BE49-F238E27FC236}">
                <a16:creationId xmlns:a16="http://schemas.microsoft.com/office/drawing/2014/main" id="{CC4B8ABC-4D9F-B34C-873A-4BBB3135E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5" y="0"/>
            <a:ext cx="5122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57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505" name="Slide Number Placeholder 1">
            <a:extLst>
              <a:ext uri="{FF2B5EF4-FFF2-40B4-BE49-F238E27FC236}">
                <a16:creationId xmlns:a16="http://schemas.microsoft.com/office/drawing/2014/main" id="{C7D33710-ABC0-124D-A08F-61FF5F500C8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81A0B1-A578-5C4A-8495-6DE2EC2782AA}" type="slidenum">
              <a:rPr lang="en-US" altLang="en-US">
                <a:solidFill>
                  <a:srgbClr val="BC1A30"/>
                </a:solidFill>
              </a:rPr>
              <a:pPr fontAlgn="base">
                <a:spcBef>
                  <a:spcPct val="0"/>
                </a:spcBef>
                <a:spcAft>
                  <a:spcPct val="0"/>
                </a:spcAft>
              </a:pPr>
              <a:t>12</a:t>
            </a:fld>
            <a:endParaRPr lang="en-US" altLang="en-US">
              <a:solidFill>
                <a:srgbClr val="BC1A30"/>
              </a:solidFill>
            </a:endParaRPr>
          </a:p>
        </p:txBody>
      </p:sp>
      <p:sp>
        <p:nvSpPr>
          <p:cNvPr id="8" name="TextBox 7">
            <a:extLst>
              <a:ext uri="{FF2B5EF4-FFF2-40B4-BE49-F238E27FC236}">
                <a16:creationId xmlns:a16="http://schemas.microsoft.com/office/drawing/2014/main" id="{CA65159E-D502-0F4E-AAF1-1B09976BC983}"/>
              </a:ext>
            </a:extLst>
          </p:cNvPr>
          <p:cNvSpPr txBox="1"/>
          <p:nvPr/>
        </p:nvSpPr>
        <p:spPr>
          <a:xfrm>
            <a:off x="1751569" y="1139925"/>
            <a:ext cx="9048235" cy="5078313"/>
          </a:xfrm>
          <a:prstGeom prst="rect">
            <a:avLst/>
          </a:prstGeom>
          <a:noFill/>
        </p:spPr>
        <p:txBody>
          <a:bodyPr wrap="square">
            <a:spAutoFit/>
          </a:bodyPr>
          <a:lstStyle/>
          <a:p>
            <a:r>
              <a:rPr lang="en-GB" sz="3600" dirty="0">
                <a:solidFill>
                  <a:schemeClr val="bg1"/>
                </a:solidFill>
              </a:rPr>
              <a:t>Sensory neurons in your skin relay this information to your spinal cord and brain at a speed of more than 150 miles (241 </a:t>
            </a:r>
            <a:r>
              <a:rPr lang="en-GB" sz="3600" dirty="0" err="1">
                <a:solidFill>
                  <a:schemeClr val="bg1"/>
                </a:solidFill>
              </a:rPr>
              <a:t>kilometers</a:t>
            </a:r>
            <a:r>
              <a:rPr lang="en-GB" sz="3600" dirty="0">
                <a:solidFill>
                  <a:schemeClr val="bg1"/>
                </a:solidFill>
              </a:rPr>
              <a:t>) per hour. Your brain then uses motor neurons to transmit the message back through your spinal cord to your foot to shake the bee off quickly. Motor neurons can relay this information at more than 200 miles (322 </a:t>
            </a:r>
            <a:r>
              <a:rPr lang="en-GB" sz="3600" dirty="0" err="1">
                <a:solidFill>
                  <a:schemeClr val="bg1"/>
                </a:solidFill>
              </a:rPr>
              <a:t>kilometers</a:t>
            </a:r>
            <a:r>
              <a:rPr lang="en-GB" sz="3600" dirty="0">
                <a:solidFill>
                  <a:schemeClr val="bg1"/>
                </a:solidFill>
              </a:rPr>
              <a:t>) per hour.</a:t>
            </a:r>
          </a:p>
        </p:txBody>
      </p:sp>
    </p:spTree>
    <p:extLst>
      <p:ext uri="{BB962C8B-B14F-4D97-AF65-F5344CB8AC3E}">
        <p14:creationId xmlns:p14="http://schemas.microsoft.com/office/powerpoint/2010/main" val="1554373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Young boy riding bicycle">
            <a:extLst>
              <a:ext uri="{FF2B5EF4-FFF2-40B4-BE49-F238E27FC236}">
                <a16:creationId xmlns:a16="http://schemas.microsoft.com/office/drawing/2014/main" id="{20EB5451-AF08-144C-966C-D30581B392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71" name="Rectangle 7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3">
            <a:extLst>
              <a:ext uri="{FF2B5EF4-FFF2-40B4-BE49-F238E27FC236}">
                <a16:creationId xmlns:a16="http://schemas.microsoft.com/office/drawing/2014/main" id="{F98D70C1-6341-0F48-B935-F5EF11EBBB20}"/>
              </a:ext>
            </a:extLst>
          </p:cNvPr>
          <p:cNvSpPr>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When you learn, you change the structure of your brain.</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3553" name="Slide Number Placeholder 1">
            <a:extLst>
              <a:ext uri="{FF2B5EF4-FFF2-40B4-BE49-F238E27FC236}">
                <a16:creationId xmlns:a16="http://schemas.microsoft.com/office/drawing/2014/main" id="{DBAA2B81-D619-AC4D-921F-513EA7CC5C1E}"/>
              </a:ext>
            </a:extLst>
          </p:cNvPr>
          <p:cNvSpPr>
            <a:spLocks noGrp="1" noChangeArrowheads="1"/>
          </p:cNvSpPr>
          <p:nvPr>
            <p:ph type="sldNum" sz="quarter" idx="11"/>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457200" fontAlgn="base">
              <a:spcBef>
                <a:spcPct val="0"/>
              </a:spcBef>
              <a:spcAft>
                <a:spcPts val="600"/>
              </a:spcAft>
            </a:pPr>
            <a:fld id="{3D6243FA-8730-C04C-B220-3F789FB77FA6}" type="slidenum">
              <a:rPr lang="en-US" altLang="en-US">
                <a:solidFill>
                  <a:srgbClr val="FFFFFF"/>
                </a:solidFill>
                <a:latin typeface="+mn-lt"/>
              </a:rPr>
              <a:pPr defTabSz="457200" fontAlgn="base">
                <a:spcBef>
                  <a:spcPct val="0"/>
                </a:spcBef>
                <a:spcAft>
                  <a:spcPts val="600"/>
                </a:spcAft>
              </a:pPr>
              <a:t>13</a:t>
            </a:fld>
            <a:endParaRPr lang="en-US" altLang="en-US">
              <a:solidFill>
                <a:srgbClr val="FFFFFF"/>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4577" name="Slide Number Placeholder 1">
            <a:extLst>
              <a:ext uri="{FF2B5EF4-FFF2-40B4-BE49-F238E27FC236}">
                <a16:creationId xmlns:a16="http://schemas.microsoft.com/office/drawing/2014/main" id="{649CFE18-0B23-A84C-A398-5F3919C82DD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B17875-0B3B-DA40-A4DF-EAB9FFD09EA4}" type="slidenum">
              <a:rPr lang="en-US" altLang="en-US">
                <a:solidFill>
                  <a:srgbClr val="BC1A30"/>
                </a:solidFill>
              </a:rPr>
              <a:pPr fontAlgn="base">
                <a:spcBef>
                  <a:spcPct val="0"/>
                </a:spcBef>
                <a:spcAft>
                  <a:spcPct val="0"/>
                </a:spcAft>
              </a:pPr>
              <a:t>14</a:t>
            </a:fld>
            <a:endParaRPr lang="en-US" altLang="en-US">
              <a:solidFill>
                <a:srgbClr val="BC1A30"/>
              </a:solidFill>
            </a:endParaRPr>
          </a:p>
        </p:txBody>
      </p:sp>
      <p:sp>
        <p:nvSpPr>
          <p:cNvPr id="24578" name="Rectangle 3">
            <a:extLst>
              <a:ext uri="{FF2B5EF4-FFF2-40B4-BE49-F238E27FC236}">
                <a16:creationId xmlns:a16="http://schemas.microsoft.com/office/drawing/2014/main" id="{52DF2040-FDD1-584D-B8DD-C44EAA64C15E}"/>
              </a:ext>
            </a:extLst>
          </p:cNvPr>
          <p:cNvSpPr>
            <a:spLocks noChangeArrowheads="1"/>
          </p:cNvSpPr>
          <p:nvPr/>
        </p:nvSpPr>
        <p:spPr bwMode="auto">
          <a:xfrm>
            <a:off x="655638" y="700945"/>
            <a:ext cx="39163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What we think about matters…</a:t>
            </a:r>
            <a:endParaRPr lang="en-US" altLang="en-US" sz="4000" dirty="0">
              <a:solidFill>
                <a:schemeClr val="bg1"/>
              </a:solidFill>
              <a:latin typeface="Arial" panose="020B0604020202020204" pitchFamily="34" charset="0"/>
              <a:cs typeface="Arial" panose="020B0604020202020204" pitchFamily="34" charset="0"/>
            </a:endParaRPr>
          </a:p>
        </p:txBody>
      </p:sp>
      <p:pic>
        <p:nvPicPr>
          <p:cNvPr id="6146" name="Picture 2" descr="How does the brain work, and what happens when it doesn&amp;#39;t?">
            <a:extLst>
              <a:ext uri="{FF2B5EF4-FFF2-40B4-BE49-F238E27FC236}">
                <a16:creationId xmlns:a16="http://schemas.microsoft.com/office/drawing/2014/main" id="{A1BD9CB9-C128-2146-8575-1ED075093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384" y="192860"/>
            <a:ext cx="6390503" cy="6390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4577" name="Slide Number Placeholder 1">
            <a:extLst>
              <a:ext uri="{FF2B5EF4-FFF2-40B4-BE49-F238E27FC236}">
                <a16:creationId xmlns:a16="http://schemas.microsoft.com/office/drawing/2014/main" id="{649CFE18-0B23-A84C-A398-5F3919C82DD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B17875-0B3B-DA40-A4DF-EAB9FFD09EA4}" type="slidenum">
              <a:rPr lang="en-US" altLang="en-US">
                <a:solidFill>
                  <a:srgbClr val="BC1A30"/>
                </a:solidFill>
              </a:rPr>
              <a:pPr fontAlgn="base">
                <a:spcBef>
                  <a:spcPct val="0"/>
                </a:spcBef>
                <a:spcAft>
                  <a:spcPct val="0"/>
                </a:spcAft>
              </a:pPr>
              <a:t>15</a:t>
            </a:fld>
            <a:endParaRPr lang="en-US" altLang="en-US">
              <a:solidFill>
                <a:srgbClr val="BC1A30"/>
              </a:solidFill>
            </a:endParaRPr>
          </a:p>
        </p:txBody>
      </p:sp>
      <p:sp>
        <p:nvSpPr>
          <p:cNvPr id="24578" name="Rectangle 3">
            <a:extLst>
              <a:ext uri="{FF2B5EF4-FFF2-40B4-BE49-F238E27FC236}">
                <a16:creationId xmlns:a16="http://schemas.microsoft.com/office/drawing/2014/main" id="{52DF2040-FDD1-584D-B8DD-C44EAA64C15E}"/>
              </a:ext>
            </a:extLst>
          </p:cNvPr>
          <p:cNvSpPr>
            <a:spLocks noChangeArrowheads="1"/>
          </p:cNvSpPr>
          <p:nvPr/>
        </p:nvSpPr>
        <p:spPr bwMode="auto">
          <a:xfrm>
            <a:off x="2395321" y="960438"/>
            <a:ext cx="74013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How we use our brains matters</a:t>
            </a:r>
            <a:endParaRPr lang="en-US" altLang="en-US" sz="4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8D1DB7B-C649-BD43-98D9-948BD2767668}"/>
              </a:ext>
            </a:extLst>
          </p:cNvPr>
          <p:cNvSpPr txBox="1"/>
          <p:nvPr/>
        </p:nvSpPr>
        <p:spPr>
          <a:xfrm>
            <a:off x="919163" y="1954081"/>
            <a:ext cx="9950278" cy="3477875"/>
          </a:xfrm>
          <a:prstGeom prst="rect">
            <a:avLst/>
          </a:prstGeom>
          <a:noFill/>
        </p:spPr>
        <p:txBody>
          <a:bodyPr wrap="square">
            <a:spAutoFit/>
          </a:bodyPr>
          <a:lstStyle/>
          <a:p>
            <a:pPr algn="ctr"/>
            <a:r>
              <a:rPr lang="en-GB" sz="4400" b="0" i="0" u="none" strike="noStrike" dirty="0">
                <a:solidFill>
                  <a:schemeClr val="bg1"/>
                </a:solidFill>
                <a:effectLst/>
                <a:latin typeface="system-ui"/>
              </a:rPr>
              <a:t>whatever is </a:t>
            </a:r>
            <a:r>
              <a:rPr lang="en-GB" sz="4400" b="0" i="0" u="none" strike="noStrike" dirty="0">
                <a:solidFill>
                  <a:schemeClr val="accent4"/>
                </a:solidFill>
                <a:effectLst/>
                <a:latin typeface="system-ui"/>
              </a:rPr>
              <a:t>true</a:t>
            </a:r>
            <a:r>
              <a:rPr lang="en-GB" sz="4400" b="0" i="0" u="none" strike="noStrike" dirty="0">
                <a:solidFill>
                  <a:schemeClr val="bg1"/>
                </a:solidFill>
                <a:effectLst/>
                <a:latin typeface="system-ui"/>
              </a:rPr>
              <a:t>, whatever is </a:t>
            </a:r>
            <a:r>
              <a:rPr lang="en-GB" sz="4400" b="0" i="0" u="none" strike="noStrike" dirty="0">
                <a:solidFill>
                  <a:schemeClr val="accent4"/>
                </a:solidFill>
                <a:effectLst/>
                <a:latin typeface="system-ui"/>
              </a:rPr>
              <a:t>noble</a:t>
            </a:r>
            <a:r>
              <a:rPr lang="en-GB" sz="4400" b="0" i="0" u="none" strike="noStrike" dirty="0">
                <a:solidFill>
                  <a:schemeClr val="bg1"/>
                </a:solidFill>
                <a:effectLst/>
                <a:latin typeface="system-ui"/>
              </a:rPr>
              <a:t>, whatever is </a:t>
            </a:r>
            <a:r>
              <a:rPr lang="en-GB" sz="4400" b="0" i="0" u="none" strike="noStrike" dirty="0">
                <a:solidFill>
                  <a:schemeClr val="accent4"/>
                </a:solidFill>
                <a:effectLst/>
                <a:latin typeface="system-ui"/>
              </a:rPr>
              <a:t>right</a:t>
            </a:r>
            <a:r>
              <a:rPr lang="en-GB" sz="4400" b="0" i="0" u="none" strike="noStrike" dirty="0">
                <a:solidFill>
                  <a:schemeClr val="bg1"/>
                </a:solidFill>
                <a:effectLst/>
                <a:latin typeface="system-ui"/>
              </a:rPr>
              <a:t>, whatever is </a:t>
            </a:r>
            <a:r>
              <a:rPr lang="en-GB" sz="4400" b="0" i="0" u="none" strike="noStrike" dirty="0">
                <a:solidFill>
                  <a:schemeClr val="accent4"/>
                </a:solidFill>
                <a:effectLst/>
                <a:latin typeface="system-ui"/>
              </a:rPr>
              <a:t>pure</a:t>
            </a:r>
            <a:r>
              <a:rPr lang="en-GB" sz="4400" b="0" i="0" u="none" strike="noStrike" dirty="0">
                <a:solidFill>
                  <a:schemeClr val="bg1"/>
                </a:solidFill>
                <a:effectLst/>
                <a:latin typeface="system-ui"/>
              </a:rPr>
              <a:t>, whatever is </a:t>
            </a:r>
            <a:r>
              <a:rPr lang="en-GB" sz="4400" b="0" i="0" u="none" strike="noStrike" dirty="0">
                <a:solidFill>
                  <a:schemeClr val="accent4"/>
                </a:solidFill>
                <a:effectLst/>
                <a:latin typeface="system-ui"/>
              </a:rPr>
              <a:t>lovely</a:t>
            </a:r>
            <a:r>
              <a:rPr lang="en-GB" sz="4400" b="0" i="0" u="none" strike="noStrike" dirty="0">
                <a:solidFill>
                  <a:schemeClr val="bg1"/>
                </a:solidFill>
                <a:effectLst/>
                <a:latin typeface="system-ui"/>
              </a:rPr>
              <a:t>, whatever is </a:t>
            </a:r>
            <a:r>
              <a:rPr lang="en-GB" sz="4400" b="0" i="0" u="none" strike="noStrike" dirty="0">
                <a:solidFill>
                  <a:schemeClr val="accent4"/>
                </a:solidFill>
                <a:effectLst/>
                <a:latin typeface="system-ui"/>
              </a:rPr>
              <a:t>admirable</a:t>
            </a:r>
            <a:r>
              <a:rPr lang="en-GB" sz="4400" b="0" i="0" u="none" strike="noStrike" dirty="0">
                <a:solidFill>
                  <a:schemeClr val="bg1"/>
                </a:solidFill>
                <a:effectLst/>
                <a:latin typeface="system-ui"/>
              </a:rPr>
              <a:t>—if anything is </a:t>
            </a:r>
            <a:r>
              <a:rPr lang="en-GB" sz="4400" b="0" i="0" u="none" strike="noStrike" dirty="0">
                <a:solidFill>
                  <a:schemeClr val="accent4"/>
                </a:solidFill>
                <a:effectLst/>
                <a:latin typeface="system-ui"/>
              </a:rPr>
              <a:t>excellent</a:t>
            </a:r>
            <a:r>
              <a:rPr lang="en-GB" sz="4400" b="0" i="0" u="none" strike="noStrike" dirty="0">
                <a:solidFill>
                  <a:schemeClr val="bg1"/>
                </a:solidFill>
                <a:effectLst/>
                <a:latin typeface="system-ui"/>
              </a:rPr>
              <a:t> or </a:t>
            </a:r>
            <a:r>
              <a:rPr lang="en-GB" sz="4400" b="0" i="0" u="none" strike="noStrike" dirty="0">
                <a:solidFill>
                  <a:schemeClr val="accent4"/>
                </a:solidFill>
                <a:effectLst/>
                <a:latin typeface="system-ui"/>
              </a:rPr>
              <a:t>praiseworthy</a:t>
            </a:r>
            <a:r>
              <a:rPr lang="en-GB" sz="4400" b="0" i="0" u="none" strike="noStrike" dirty="0">
                <a:solidFill>
                  <a:schemeClr val="bg1"/>
                </a:solidFill>
                <a:effectLst/>
                <a:latin typeface="system-ui"/>
              </a:rPr>
              <a:t>—</a:t>
            </a:r>
            <a:r>
              <a:rPr lang="en-GB" sz="4400" b="0" i="0" u="none" strike="noStrike" dirty="0">
                <a:solidFill>
                  <a:schemeClr val="accent4"/>
                </a:solidFill>
                <a:effectLst/>
                <a:latin typeface="system-ui"/>
              </a:rPr>
              <a:t>think about such things</a:t>
            </a:r>
            <a:r>
              <a:rPr lang="en-GB" sz="3600" b="0" i="0" u="none" strike="noStrike" dirty="0">
                <a:solidFill>
                  <a:schemeClr val="bg1"/>
                </a:solidFill>
                <a:effectLst/>
                <a:latin typeface="system-ui"/>
              </a:rPr>
              <a:t>. </a:t>
            </a:r>
            <a:endParaRPr lang="en-GB" sz="3600" dirty="0"/>
          </a:p>
        </p:txBody>
      </p:sp>
    </p:spTree>
    <p:extLst>
      <p:ext uri="{BB962C8B-B14F-4D97-AF65-F5344CB8AC3E}">
        <p14:creationId xmlns:p14="http://schemas.microsoft.com/office/powerpoint/2010/main" val="1814722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601" name="Slide Number Placeholder 1">
            <a:extLst>
              <a:ext uri="{FF2B5EF4-FFF2-40B4-BE49-F238E27FC236}">
                <a16:creationId xmlns:a16="http://schemas.microsoft.com/office/drawing/2014/main" id="{F8F00D9E-F83F-BE47-B332-01DF729CB0AB}"/>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1CC16D-8D98-7441-8CD9-6C5DD098D0BF}" type="slidenum">
              <a:rPr lang="en-US" altLang="en-US">
                <a:solidFill>
                  <a:srgbClr val="BC1A30"/>
                </a:solidFill>
              </a:rPr>
              <a:pPr fontAlgn="base">
                <a:spcBef>
                  <a:spcPct val="0"/>
                </a:spcBef>
                <a:spcAft>
                  <a:spcPct val="0"/>
                </a:spcAft>
              </a:pPr>
              <a:t>16</a:t>
            </a:fld>
            <a:endParaRPr lang="en-US" altLang="en-US">
              <a:solidFill>
                <a:srgbClr val="BC1A30"/>
              </a:solidFill>
            </a:endParaRPr>
          </a:p>
        </p:txBody>
      </p:sp>
      <p:sp>
        <p:nvSpPr>
          <p:cNvPr id="25602" name="Rectangle 3">
            <a:extLst>
              <a:ext uri="{FF2B5EF4-FFF2-40B4-BE49-F238E27FC236}">
                <a16:creationId xmlns:a16="http://schemas.microsoft.com/office/drawing/2014/main" id="{656E8697-E4A7-9641-B280-93A4FB4B651F}"/>
              </a:ext>
            </a:extLst>
          </p:cNvPr>
          <p:cNvSpPr>
            <a:spLocks noChangeArrowheads="1"/>
          </p:cNvSpPr>
          <p:nvPr/>
        </p:nvSpPr>
        <p:spPr bwMode="auto">
          <a:xfrm>
            <a:off x="751490" y="274637"/>
            <a:ext cx="1068902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Further thinking </a:t>
            </a:r>
          </a:p>
          <a:p>
            <a:pPr algn="ctr" eaLnBrk="1" hangingPunct="1"/>
            <a:endParaRPr lang="en-GB" altLang="en-US" sz="4000" dirty="0">
              <a:solidFill>
                <a:schemeClr val="bg1"/>
              </a:solidFill>
              <a:latin typeface="Arial" panose="020B0604020202020204" pitchFamily="34" charset="0"/>
              <a:cs typeface="Arial" panose="020B0604020202020204" pitchFamily="34" charset="0"/>
            </a:endParaRPr>
          </a:p>
          <a:p>
            <a:pPr algn="ctr" eaLnBrk="1" hangingPunct="1"/>
            <a:r>
              <a:rPr lang="en-GB" altLang="en-US" sz="4000" dirty="0">
                <a:solidFill>
                  <a:schemeClr val="bg1"/>
                </a:solidFill>
                <a:latin typeface="Arial" panose="020B0604020202020204" pitchFamily="34" charset="0"/>
                <a:cs typeface="Arial" panose="020B0604020202020204" pitchFamily="34" charset="0"/>
              </a:rPr>
              <a:t>What things can help us fill our minds with noble and right thoughts?</a:t>
            </a:r>
          </a:p>
          <a:p>
            <a:pPr algn="ctr" eaLnBrk="1" hangingPunct="1"/>
            <a:endParaRPr lang="en-GB" altLang="en-US" sz="4000" dirty="0">
              <a:solidFill>
                <a:schemeClr val="bg1"/>
              </a:solidFill>
              <a:latin typeface="Arial" panose="020B0604020202020204" pitchFamily="34" charset="0"/>
              <a:cs typeface="Arial" panose="020B0604020202020204" pitchFamily="34" charset="0"/>
            </a:endParaRPr>
          </a:p>
          <a:p>
            <a:pPr algn="ctr" eaLnBrk="1" hangingPunct="1"/>
            <a:r>
              <a:rPr lang="en-GB" altLang="en-US" sz="4000" dirty="0">
                <a:solidFill>
                  <a:schemeClr val="bg1"/>
                </a:solidFill>
                <a:latin typeface="Arial" panose="020B0604020202020204" pitchFamily="34" charset="0"/>
                <a:cs typeface="Arial" panose="020B0604020202020204" pitchFamily="34" charset="0"/>
              </a:rPr>
              <a:t>What kind of things should we avoid?</a:t>
            </a:r>
            <a:endParaRPr lang="en-US" altLang="en-US" sz="4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555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65117-AB9F-1D49-A82D-700519BABC20}"/>
              </a:ext>
            </a:extLst>
          </p:cNvPr>
          <p:cNvSpPr txBox="1"/>
          <p:nvPr/>
        </p:nvSpPr>
        <p:spPr>
          <a:xfrm>
            <a:off x="682668" y="269526"/>
            <a:ext cx="7384093" cy="5693866"/>
          </a:xfrm>
          <a:prstGeom prst="rect">
            <a:avLst/>
          </a:prstGeom>
          <a:noFill/>
        </p:spPr>
        <p:txBody>
          <a:bodyPr wrap="square">
            <a:spAutoFit/>
          </a:bodyPr>
          <a:lstStyle/>
          <a:p>
            <a:r>
              <a:rPr lang="en-GB" sz="2800" b="0" i="0" u="none" strike="noStrike" dirty="0">
                <a:solidFill>
                  <a:schemeClr val="bg1"/>
                </a:solidFill>
                <a:effectLst/>
                <a:latin typeface="Open Sans" panose="020F0502020204030204" pitchFamily="34" charset="0"/>
              </a:rPr>
              <a:t>Our Father in heaven,</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hallowed be your name,</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your kingdom come,</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your will be done,</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on earth as in heaven.</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Give us today our daily bread.</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Forgive us our sins</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as we forgive those who sin against us.</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Lead us not into temptation</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but deliver us from evil.</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For the kingdom, the power,</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and the glory are yours</a:t>
            </a:r>
            <a:r>
              <a:rPr lang="en-GB" sz="2800" dirty="0">
                <a:solidFill>
                  <a:schemeClr val="bg1"/>
                </a:solidFill>
              </a:rPr>
              <a:t/>
            </a:r>
            <a:br>
              <a:rPr lang="en-GB" sz="2800" dirty="0">
                <a:solidFill>
                  <a:schemeClr val="bg1"/>
                </a:solidFill>
              </a:rPr>
            </a:br>
            <a:r>
              <a:rPr lang="en-GB" sz="2800" b="0" i="0" u="none" strike="noStrike" dirty="0">
                <a:solidFill>
                  <a:schemeClr val="bg1"/>
                </a:solidFill>
                <a:effectLst/>
                <a:latin typeface="Open Sans" panose="020B0606030504020204" pitchFamily="34" charset="0"/>
              </a:rPr>
              <a:t>now and for ever. Amen.</a:t>
            </a:r>
            <a:endParaRPr lang="en-GB" sz="2800" dirty="0">
              <a:solidFill>
                <a:schemeClr val="bg1"/>
              </a:solidFill>
            </a:endParaRPr>
          </a:p>
        </p:txBody>
      </p:sp>
      <p:pic>
        <p:nvPicPr>
          <p:cNvPr id="6" name="Picture 5" descr="A young child sitting on a bench reading a book&#10;&#10;Description automatically generated with medium confidence">
            <a:extLst>
              <a:ext uri="{FF2B5EF4-FFF2-40B4-BE49-F238E27FC236}">
                <a16:creationId xmlns:a16="http://schemas.microsoft.com/office/drawing/2014/main" id="{836D1E3E-9918-4747-813C-AA5A4E0F4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836" y="0"/>
            <a:ext cx="6458161" cy="4303693"/>
          </a:xfrm>
          <a:prstGeom prst="rect">
            <a:avLst/>
          </a:prstGeom>
        </p:spPr>
      </p:pic>
    </p:spTree>
    <p:extLst>
      <p:ext uri="{BB962C8B-B14F-4D97-AF65-F5344CB8AC3E}">
        <p14:creationId xmlns:p14="http://schemas.microsoft.com/office/powerpoint/2010/main" val="2329834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4577" name="Slide Number Placeholder 1">
            <a:extLst>
              <a:ext uri="{FF2B5EF4-FFF2-40B4-BE49-F238E27FC236}">
                <a16:creationId xmlns:a16="http://schemas.microsoft.com/office/drawing/2014/main" id="{649CFE18-0B23-A84C-A398-5F3919C82DD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B17875-0B3B-DA40-A4DF-EAB9FFD09EA4}" type="slidenum">
              <a:rPr lang="en-US" altLang="en-US">
                <a:solidFill>
                  <a:srgbClr val="BC1A30"/>
                </a:solidFill>
              </a:rPr>
              <a:pPr fontAlgn="base">
                <a:spcBef>
                  <a:spcPct val="0"/>
                </a:spcBef>
                <a:spcAft>
                  <a:spcPct val="0"/>
                </a:spcAft>
              </a:pPr>
              <a:t>2</a:t>
            </a:fld>
            <a:endParaRPr lang="en-US" altLang="en-US">
              <a:solidFill>
                <a:srgbClr val="BC1A30"/>
              </a:solidFill>
            </a:endParaRPr>
          </a:p>
        </p:txBody>
      </p:sp>
      <p:sp>
        <p:nvSpPr>
          <p:cNvPr id="24578" name="Rectangle 3">
            <a:extLst>
              <a:ext uri="{FF2B5EF4-FFF2-40B4-BE49-F238E27FC236}">
                <a16:creationId xmlns:a16="http://schemas.microsoft.com/office/drawing/2014/main" id="{52DF2040-FDD1-584D-B8DD-C44EAA64C15E}"/>
              </a:ext>
            </a:extLst>
          </p:cNvPr>
          <p:cNvSpPr>
            <a:spLocks noChangeArrowheads="1"/>
          </p:cNvSpPr>
          <p:nvPr/>
        </p:nvSpPr>
        <p:spPr bwMode="auto">
          <a:xfrm>
            <a:off x="4810887" y="960438"/>
            <a:ext cx="25702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GB" altLang="en-US" sz="4000" dirty="0" smtClean="0">
                <a:solidFill>
                  <a:prstClr val="white"/>
                </a:solidFill>
                <a:latin typeface="Arial" panose="020B0604020202020204" pitchFamily="34" charset="0"/>
                <a:cs typeface="Arial" panose="020B0604020202020204" pitchFamily="34" charset="0"/>
              </a:rPr>
              <a:t>Our Vision</a:t>
            </a:r>
            <a:endParaRPr lang="en-US" altLang="en-US" sz="4000"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8D1DB7B-C649-BD43-98D9-948BD2767668}"/>
              </a:ext>
            </a:extLst>
          </p:cNvPr>
          <p:cNvSpPr txBox="1"/>
          <p:nvPr/>
        </p:nvSpPr>
        <p:spPr>
          <a:xfrm>
            <a:off x="919163" y="1954081"/>
            <a:ext cx="9950278" cy="3477875"/>
          </a:xfrm>
          <a:prstGeom prst="rect">
            <a:avLst/>
          </a:prstGeom>
          <a:noFill/>
        </p:spPr>
        <p:txBody>
          <a:bodyPr wrap="square">
            <a:spAutoFit/>
          </a:bodyPr>
          <a:lstStyle/>
          <a:p>
            <a:pPr algn="ctr"/>
            <a:r>
              <a:rPr lang="en-GB" sz="4400" dirty="0">
                <a:solidFill>
                  <a:prstClr val="white"/>
                </a:solidFill>
                <a:latin typeface="system-ui"/>
              </a:rPr>
              <a:t>whatever is </a:t>
            </a:r>
            <a:r>
              <a:rPr lang="en-GB" sz="4400" dirty="0">
                <a:solidFill>
                  <a:srgbClr val="FFC000"/>
                </a:solidFill>
                <a:latin typeface="system-ui"/>
              </a:rPr>
              <a:t>true</a:t>
            </a:r>
            <a:r>
              <a:rPr lang="en-GB" sz="4400" dirty="0">
                <a:solidFill>
                  <a:prstClr val="white"/>
                </a:solidFill>
                <a:latin typeface="system-ui"/>
              </a:rPr>
              <a:t>, whatever is </a:t>
            </a:r>
            <a:r>
              <a:rPr lang="en-GB" sz="4400" dirty="0">
                <a:solidFill>
                  <a:srgbClr val="FFC000"/>
                </a:solidFill>
                <a:latin typeface="system-ui"/>
              </a:rPr>
              <a:t>noble</a:t>
            </a:r>
            <a:r>
              <a:rPr lang="en-GB" sz="4400" dirty="0">
                <a:solidFill>
                  <a:prstClr val="white"/>
                </a:solidFill>
                <a:latin typeface="system-ui"/>
              </a:rPr>
              <a:t>, whatever is </a:t>
            </a:r>
            <a:r>
              <a:rPr lang="en-GB" sz="4400" dirty="0">
                <a:solidFill>
                  <a:srgbClr val="FFC000"/>
                </a:solidFill>
                <a:latin typeface="system-ui"/>
              </a:rPr>
              <a:t>right</a:t>
            </a:r>
            <a:r>
              <a:rPr lang="en-GB" sz="4400" dirty="0">
                <a:solidFill>
                  <a:prstClr val="white"/>
                </a:solidFill>
                <a:latin typeface="system-ui"/>
              </a:rPr>
              <a:t>, whatever is </a:t>
            </a:r>
            <a:r>
              <a:rPr lang="en-GB" sz="4400" dirty="0">
                <a:solidFill>
                  <a:srgbClr val="FFC000"/>
                </a:solidFill>
                <a:latin typeface="system-ui"/>
              </a:rPr>
              <a:t>pure</a:t>
            </a:r>
            <a:r>
              <a:rPr lang="en-GB" sz="4400" dirty="0">
                <a:solidFill>
                  <a:prstClr val="white"/>
                </a:solidFill>
                <a:latin typeface="system-ui"/>
              </a:rPr>
              <a:t>, whatever is </a:t>
            </a:r>
            <a:r>
              <a:rPr lang="en-GB" sz="4400" dirty="0">
                <a:solidFill>
                  <a:srgbClr val="FFC000"/>
                </a:solidFill>
                <a:latin typeface="system-ui"/>
              </a:rPr>
              <a:t>lovely</a:t>
            </a:r>
            <a:r>
              <a:rPr lang="en-GB" sz="4400" dirty="0">
                <a:solidFill>
                  <a:prstClr val="white"/>
                </a:solidFill>
                <a:latin typeface="system-ui"/>
              </a:rPr>
              <a:t>, whatever is </a:t>
            </a:r>
            <a:r>
              <a:rPr lang="en-GB" sz="4400" dirty="0">
                <a:solidFill>
                  <a:srgbClr val="FFC000"/>
                </a:solidFill>
                <a:latin typeface="system-ui"/>
              </a:rPr>
              <a:t>admirable</a:t>
            </a:r>
            <a:r>
              <a:rPr lang="en-GB" sz="4400" dirty="0">
                <a:solidFill>
                  <a:prstClr val="white"/>
                </a:solidFill>
                <a:latin typeface="system-ui"/>
              </a:rPr>
              <a:t>—if anything is </a:t>
            </a:r>
            <a:r>
              <a:rPr lang="en-GB" sz="4400" dirty="0">
                <a:solidFill>
                  <a:srgbClr val="FFC000"/>
                </a:solidFill>
                <a:latin typeface="system-ui"/>
              </a:rPr>
              <a:t>excellent</a:t>
            </a:r>
            <a:r>
              <a:rPr lang="en-GB" sz="4400" dirty="0">
                <a:solidFill>
                  <a:prstClr val="white"/>
                </a:solidFill>
                <a:latin typeface="system-ui"/>
              </a:rPr>
              <a:t> or </a:t>
            </a:r>
            <a:r>
              <a:rPr lang="en-GB" sz="4400" dirty="0">
                <a:solidFill>
                  <a:srgbClr val="FFC000"/>
                </a:solidFill>
                <a:latin typeface="system-ui"/>
              </a:rPr>
              <a:t>praiseworthy</a:t>
            </a:r>
            <a:r>
              <a:rPr lang="en-GB" sz="4400" dirty="0">
                <a:solidFill>
                  <a:prstClr val="white"/>
                </a:solidFill>
                <a:latin typeface="system-ui"/>
              </a:rPr>
              <a:t>—</a:t>
            </a:r>
            <a:r>
              <a:rPr lang="en-GB" sz="4400" dirty="0">
                <a:solidFill>
                  <a:srgbClr val="FFC000"/>
                </a:solidFill>
                <a:latin typeface="system-ui"/>
              </a:rPr>
              <a:t>think about such things</a:t>
            </a:r>
            <a:r>
              <a:rPr lang="en-GB" sz="3600" dirty="0">
                <a:solidFill>
                  <a:prstClr val="white"/>
                </a:solidFill>
                <a:latin typeface="system-ui"/>
              </a:rPr>
              <a:t>. </a:t>
            </a:r>
            <a:endParaRPr lang="en-GB" sz="3600" dirty="0">
              <a:solidFill>
                <a:prstClr val="black"/>
              </a:solidFill>
            </a:endParaRPr>
          </a:p>
        </p:txBody>
      </p:sp>
    </p:spTree>
    <p:extLst>
      <p:ext uri="{BB962C8B-B14F-4D97-AF65-F5344CB8AC3E}">
        <p14:creationId xmlns:p14="http://schemas.microsoft.com/office/powerpoint/2010/main" val="3001166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a:solidFill>
                  <a:srgbClr val="BC1A30"/>
                </a:solidFill>
              </a:rPr>
              <a:pPr fontAlgn="base">
                <a:spcBef>
                  <a:spcPct val="0"/>
                </a:spcBef>
                <a:spcAft>
                  <a:spcPct val="0"/>
                </a:spcAft>
              </a:pPr>
              <a:t>3</a:t>
            </a:fld>
            <a:endParaRPr lang="en-US" altLang="en-US">
              <a:solidFill>
                <a:srgbClr val="BC1A30"/>
              </a:solidFill>
            </a:endParaRPr>
          </a:p>
        </p:txBody>
      </p:sp>
      <p:sp>
        <p:nvSpPr>
          <p:cNvPr id="18434" name="Rectangle 3">
            <a:extLst>
              <a:ext uri="{FF2B5EF4-FFF2-40B4-BE49-F238E27FC236}">
                <a16:creationId xmlns:a16="http://schemas.microsoft.com/office/drawing/2014/main" id="{B7393E02-768A-E144-AFDC-37CDD468F6A8}"/>
              </a:ext>
            </a:extLst>
          </p:cNvPr>
          <p:cNvSpPr>
            <a:spLocks noChangeArrowheads="1"/>
          </p:cNvSpPr>
          <p:nvPr/>
        </p:nvSpPr>
        <p:spPr bwMode="auto">
          <a:xfrm>
            <a:off x="1269854" y="652463"/>
            <a:ext cx="96523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Think on such things: Your Amazing Brian</a:t>
            </a:r>
            <a:endParaRPr lang="en-US" altLang="en-US" sz="4000" dirty="0">
              <a:solidFill>
                <a:schemeClr val="bg1"/>
              </a:solidFill>
              <a:latin typeface="Arial" panose="020B0604020202020204" pitchFamily="34" charset="0"/>
              <a:cs typeface="Arial" panose="020B0604020202020204" pitchFamily="34" charset="0"/>
            </a:endParaRPr>
          </a:p>
        </p:txBody>
      </p:sp>
      <p:pic>
        <p:nvPicPr>
          <p:cNvPr id="3" name="Picture 2" descr="A blue jellyfish in the dark&#10;&#10;Description automatically generated with low confidence">
            <a:extLst>
              <a:ext uri="{FF2B5EF4-FFF2-40B4-BE49-F238E27FC236}">
                <a16:creationId xmlns:a16="http://schemas.microsoft.com/office/drawing/2014/main" id="{E38B4469-305A-EF40-A57D-D5DC2CB11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823" y="1534336"/>
            <a:ext cx="5470931" cy="4887823"/>
          </a:xfrm>
          <a:prstGeom prst="rect">
            <a:avLst/>
          </a:prstGeom>
        </p:spPr>
      </p:pic>
    </p:spTree>
    <p:extLst>
      <p:ext uri="{BB962C8B-B14F-4D97-AF65-F5344CB8AC3E}">
        <p14:creationId xmlns:p14="http://schemas.microsoft.com/office/powerpoint/2010/main" val="2796791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9457" name="Slide Number Placeholder 1">
            <a:extLst>
              <a:ext uri="{FF2B5EF4-FFF2-40B4-BE49-F238E27FC236}">
                <a16:creationId xmlns:a16="http://schemas.microsoft.com/office/drawing/2014/main" id="{3244CCE0-097B-F349-8FDA-EF75F238F00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E98E9AA-E00F-5A46-A501-99BB7E02837D}" type="slidenum">
              <a:rPr lang="en-US" altLang="en-US">
                <a:solidFill>
                  <a:srgbClr val="BC1A30"/>
                </a:solidFill>
              </a:rPr>
              <a:pPr fontAlgn="base">
                <a:spcBef>
                  <a:spcPct val="0"/>
                </a:spcBef>
                <a:spcAft>
                  <a:spcPct val="0"/>
                </a:spcAft>
              </a:pPr>
              <a:t>4</a:t>
            </a:fld>
            <a:endParaRPr lang="en-US" altLang="en-US">
              <a:solidFill>
                <a:srgbClr val="BC1A30"/>
              </a:solidFill>
            </a:endParaRPr>
          </a:p>
        </p:txBody>
      </p:sp>
      <p:sp>
        <p:nvSpPr>
          <p:cNvPr id="7" name="TextBox 6">
            <a:extLst>
              <a:ext uri="{FF2B5EF4-FFF2-40B4-BE49-F238E27FC236}">
                <a16:creationId xmlns:a16="http://schemas.microsoft.com/office/drawing/2014/main" id="{C3B277D9-791C-5543-928B-162E759C87AE}"/>
              </a:ext>
            </a:extLst>
          </p:cNvPr>
          <p:cNvSpPr txBox="1"/>
          <p:nvPr/>
        </p:nvSpPr>
        <p:spPr>
          <a:xfrm>
            <a:off x="1132112" y="609601"/>
            <a:ext cx="10526259" cy="5632311"/>
          </a:xfrm>
          <a:prstGeom prst="rect">
            <a:avLst/>
          </a:prstGeom>
          <a:noFill/>
        </p:spPr>
        <p:txBody>
          <a:bodyPr wrap="square">
            <a:spAutoFit/>
          </a:bodyPr>
          <a:lstStyle/>
          <a:p>
            <a:r>
              <a:rPr lang="en-GB" sz="4000" b="0" i="0" u="none" strike="noStrike" dirty="0">
                <a:solidFill>
                  <a:schemeClr val="bg1"/>
                </a:solidFill>
                <a:effectLst/>
                <a:latin typeface="GeoEditRegular"/>
              </a:rPr>
              <a:t>You carry around a three-pound mass of wrinkly material in your head that controls every single thing you will ever do. From enabling you to think, learn, create, and feel emotions to controlling every blink, breath, and heartbeat—this fantastic control </a:t>
            </a:r>
            <a:r>
              <a:rPr lang="en-GB" sz="4000" b="0" i="0" u="none" strike="noStrike" dirty="0" err="1">
                <a:solidFill>
                  <a:schemeClr val="bg1"/>
                </a:solidFill>
                <a:effectLst/>
                <a:latin typeface="GeoEditRegular"/>
              </a:rPr>
              <a:t>center</a:t>
            </a:r>
            <a:r>
              <a:rPr lang="en-GB" sz="4000" b="0" i="0" u="none" strike="noStrike" dirty="0">
                <a:solidFill>
                  <a:schemeClr val="bg1"/>
                </a:solidFill>
                <a:effectLst/>
                <a:latin typeface="GeoEditRegular"/>
              </a:rPr>
              <a:t> is your brain. It is a structure so amazing that a famous scientist once called it "the most complex thing we have yet discovered in our universe."</a:t>
            </a:r>
            <a:endParaRPr lang="en-GB" sz="40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481" name="Slide Number Placeholder 1">
            <a:extLst>
              <a:ext uri="{FF2B5EF4-FFF2-40B4-BE49-F238E27FC236}">
                <a16:creationId xmlns:a16="http://schemas.microsoft.com/office/drawing/2014/main" id="{3994A22B-910F-CC42-8879-F885F726046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1FBF4C-1921-4E43-9DED-69DA77AFEC60}" type="slidenum">
              <a:rPr lang="en-US" altLang="en-US">
                <a:solidFill>
                  <a:srgbClr val="BC1A30"/>
                </a:solidFill>
              </a:rPr>
              <a:pPr fontAlgn="base">
                <a:spcBef>
                  <a:spcPct val="0"/>
                </a:spcBef>
                <a:spcAft>
                  <a:spcPct val="0"/>
                </a:spcAft>
              </a:pPr>
              <a:t>5</a:t>
            </a:fld>
            <a:endParaRPr lang="en-US" altLang="en-US">
              <a:solidFill>
                <a:srgbClr val="BC1A30"/>
              </a:solidFill>
            </a:endParaRPr>
          </a:p>
        </p:txBody>
      </p:sp>
      <p:pic>
        <p:nvPicPr>
          <p:cNvPr id="1026" name="Picture 2" descr="Newton on Pet Fire Safety - Cats Herd You">
            <a:extLst>
              <a:ext uri="{FF2B5EF4-FFF2-40B4-BE49-F238E27FC236}">
                <a16:creationId xmlns:a16="http://schemas.microsoft.com/office/drawing/2014/main" id="{0B4C5B5D-6146-2849-8283-8A3E43AD7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570205" y="1056203"/>
            <a:ext cx="6705600" cy="51620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2529" name="Slide Number Placeholder 1">
            <a:extLst>
              <a:ext uri="{FF2B5EF4-FFF2-40B4-BE49-F238E27FC236}">
                <a16:creationId xmlns:a16="http://schemas.microsoft.com/office/drawing/2014/main" id="{3ACEA082-26D3-5447-B750-318845E45F4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64C7D2-9A2C-9540-AC68-F1275AE282AA}" type="slidenum">
              <a:rPr lang="en-US" altLang="en-US">
                <a:solidFill>
                  <a:srgbClr val="BC1A30"/>
                </a:solidFill>
              </a:rPr>
              <a:pPr fontAlgn="base">
                <a:spcBef>
                  <a:spcPct val="0"/>
                </a:spcBef>
                <a:spcAft>
                  <a:spcPct val="0"/>
                </a:spcAft>
              </a:pPr>
              <a:t>6</a:t>
            </a:fld>
            <a:endParaRPr lang="en-US" altLang="en-US">
              <a:solidFill>
                <a:srgbClr val="BC1A30"/>
              </a:solidFill>
            </a:endParaRPr>
          </a:p>
        </p:txBody>
      </p:sp>
      <p:pic>
        <p:nvPicPr>
          <p:cNvPr id="2050" name="Picture 2" descr="KIT Supercomputer Among the 15 Fastest in Europe">
            <a:extLst>
              <a:ext uri="{FF2B5EF4-FFF2-40B4-BE49-F238E27FC236}">
                <a16:creationId xmlns:a16="http://schemas.microsoft.com/office/drawing/2014/main" id="{704E7965-EB9D-FB41-823A-9F1991ECA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2550"/>
            <a:ext cx="11430000" cy="669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505" name="Slide Number Placeholder 1">
            <a:extLst>
              <a:ext uri="{FF2B5EF4-FFF2-40B4-BE49-F238E27FC236}">
                <a16:creationId xmlns:a16="http://schemas.microsoft.com/office/drawing/2014/main" id="{C7D33710-ABC0-124D-A08F-61FF5F500C8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81A0B1-A578-5C4A-8495-6DE2EC2782AA}" type="slidenum">
              <a:rPr lang="en-US" altLang="en-US">
                <a:solidFill>
                  <a:srgbClr val="BC1A30"/>
                </a:solidFill>
              </a:rPr>
              <a:pPr fontAlgn="base">
                <a:spcBef>
                  <a:spcPct val="0"/>
                </a:spcBef>
                <a:spcAft>
                  <a:spcPct val="0"/>
                </a:spcAft>
              </a:pPr>
              <a:t>7</a:t>
            </a:fld>
            <a:endParaRPr lang="en-US" altLang="en-US">
              <a:solidFill>
                <a:srgbClr val="BC1A30"/>
              </a:solidFill>
            </a:endParaRPr>
          </a:p>
        </p:txBody>
      </p:sp>
      <p:sp>
        <p:nvSpPr>
          <p:cNvPr id="8" name="TextBox 7">
            <a:extLst>
              <a:ext uri="{FF2B5EF4-FFF2-40B4-BE49-F238E27FC236}">
                <a16:creationId xmlns:a16="http://schemas.microsoft.com/office/drawing/2014/main" id="{CA65159E-D502-0F4E-AAF1-1B09976BC983}"/>
              </a:ext>
            </a:extLst>
          </p:cNvPr>
          <p:cNvSpPr txBox="1"/>
          <p:nvPr/>
        </p:nvSpPr>
        <p:spPr>
          <a:xfrm>
            <a:off x="1912207" y="474345"/>
            <a:ext cx="9048235" cy="5909310"/>
          </a:xfrm>
          <a:prstGeom prst="rect">
            <a:avLst/>
          </a:prstGeom>
          <a:noFill/>
        </p:spPr>
        <p:txBody>
          <a:bodyPr wrap="square">
            <a:spAutoFit/>
          </a:bodyPr>
          <a:lstStyle/>
          <a:p>
            <a:pPr algn="l"/>
            <a:r>
              <a:rPr lang="en-GB" sz="4000" b="0" i="0" u="none" strike="noStrike" dirty="0">
                <a:solidFill>
                  <a:schemeClr val="bg1"/>
                </a:solidFill>
                <a:effectLst/>
                <a:latin typeface="GeoEditRegular"/>
              </a:rPr>
              <a:t>Your brain contains about 100 billion microscopic cells called neurons—so many it would take you over 3,000 years to count them all. Whenever you dream, laugh, think, see, or move, it’s because tiny chemical and electrical signals are racing between these neurons along billions of tiny neuron highways. Believe it or not, the activity in your brain never stops. </a:t>
            </a:r>
            <a:r>
              <a:rPr lang="en-GB" dirty="0"/>
              <a:t/>
            </a:r>
            <a:br>
              <a:rPr lang="en-GB" dirty="0"/>
            </a:b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Stranger Things is now a pinball machine that lets you fight the Demogorgon  - The Verge">
            <a:extLst>
              <a:ext uri="{FF2B5EF4-FFF2-40B4-BE49-F238E27FC236}">
                <a16:creationId xmlns:a16="http://schemas.microsoft.com/office/drawing/2014/main" id="{983043BE-2331-6047-9505-188DBAD7A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65159E-D502-0F4E-AAF1-1B09976BC98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500" dirty="0">
                <a:solidFill>
                  <a:schemeClr val="tx1">
                    <a:lumMod val="85000"/>
                    <a:lumOff val="15000"/>
                  </a:schemeClr>
                </a:solidFill>
                <a:latin typeface="+mj-lt"/>
                <a:ea typeface="+mj-ea"/>
                <a:cs typeface="+mj-cs"/>
              </a:rPr>
              <a:t> messages zip around like a supercharged pinball machine</a:t>
            </a:r>
          </a:p>
        </p:txBody>
      </p:sp>
      <p:cxnSp>
        <p:nvCxnSpPr>
          <p:cNvPr id="72" name="Straight Connector 71">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1505" name="Slide Number Placeholder 1">
            <a:extLst>
              <a:ext uri="{FF2B5EF4-FFF2-40B4-BE49-F238E27FC236}">
                <a16:creationId xmlns:a16="http://schemas.microsoft.com/office/drawing/2014/main" id="{C7D33710-ABC0-124D-A08F-61FF5F500C89}"/>
              </a:ext>
            </a:extLst>
          </p:cNvPr>
          <p:cNvSpPr>
            <a:spLocks noGrp="1" noChangeArrowheads="1"/>
          </p:cNvSpPr>
          <p:nvPr>
            <p:ph type="sldNum" sz="quarter" idx="11"/>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457200" fontAlgn="base">
              <a:spcBef>
                <a:spcPct val="0"/>
              </a:spcBef>
              <a:spcAft>
                <a:spcPts val="600"/>
              </a:spcAft>
            </a:pPr>
            <a:fld id="{6C81A0B1-A578-5C4A-8495-6DE2EC2782AA}" type="slidenum">
              <a:rPr lang="en-US" altLang="en-US">
                <a:solidFill>
                  <a:srgbClr val="FFFFFF"/>
                </a:solidFill>
                <a:latin typeface="+mn-lt"/>
              </a:rPr>
              <a:pPr defTabSz="457200" fontAlgn="base">
                <a:spcBef>
                  <a:spcPct val="0"/>
                </a:spcBef>
                <a:spcAft>
                  <a:spcPts val="600"/>
                </a:spcAft>
              </a:pPr>
              <a:t>8</a:t>
            </a:fld>
            <a:endParaRPr lang="en-US" altLang="en-US">
              <a:solidFill>
                <a:srgbClr val="FFFFFF"/>
              </a:solidFill>
              <a:latin typeface="+mn-lt"/>
            </a:endParaRPr>
          </a:p>
        </p:txBody>
      </p:sp>
    </p:spTree>
    <p:extLst>
      <p:ext uri="{BB962C8B-B14F-4D97-AF65-F5344CB8AC3E}">
        <p14:creationId xmlns:p14="http://schemas.microsoft.com/office/powerpoint/2010/main" val="1162605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up of a person using a device">
            <a:extLst>
              <a:ext uri="{FF2B5EF4-FFF2-40B4-BE49-F238E27FC236}">
                <a16:creationId xmlns:a16="http://schemas.microsoft.com/office/drawing/2014/main" id="{3CE59EEA-0613-EC40-964C-6599EEEEE4A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0"/>
            <a:ext cx="12191980" cy="6857990"/>
          </a:xfrm>
          <a:prstGeom prst="rect">
            <a:avLst/>
          </a:prstGeom>
        </p:spPr>
      </p:pic>
      <p:sp>
        <p:nvSpPr>
          <p:cNvPr id="70" name="Rectangle 69">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65159E-D502-0F4E-AAF1-1B09976BC98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500">
                <a:solidFill>
                  <a:schemeClr val="tx1">
                    <a:lumMod val="85000"/>
                    <a:lumOff val="15000"/>
                  </a:schemeClr>
                </a:solidFill>
                <a:latin typeface="+mj-lt"/>
                <a:ea typeface="+mj-ea"/>
                <a:cs typeface="+mj-cs"/>
              </a:rPr>
              <a:t> Your neurons create and send more messages than all the phones in the entire world.</a:t>
            </a:r>
          </a:p>
        </p:txBody>
      </p:sp>
      <p:cxnSp>
        <p:nvCxnSpPr>
          <p:cNvPr id="72" name="Straight Connector 71">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1505" name="Slide Number Placeholder 1">
            <a:extLst>
              <a:ext uri="{FF2B5EF4-FFF2-40B4-BE49-F238E27FC236}">
                <a16:creationId xmlns:a16="http://schemas.microsoft.com/office/drawing/2014/main" id="{C7D33710-ABC0-124D-A08F-61FF5F500C89}"/>
              </a:ext>
            </a:extLst>
          </p:cNvPr>
          <p:cNvSpPr>
            <a:spLocks noGrp="1" noChangeArrowheads="1"/>
          </p:cNvSpPr>
          <p:nvPr>
            <p:ph type="sldNum" sz="quarter" idx="11"/>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457200" fontAlgn="base">
              <a:spcBef>
                <a:spcPct val="0"/>
              </a:spcBef>
              <a:spcAft>
                <a:spcPts val="600"/>
              </a:spcAft>
            </a:pPr>
            <a:fld id="{6C81A0B1-A578-5C4A-8495-6DE2EC2782AA}" type="slidenum">
              <a:rPr lang="en-US" altLang="en-US">
                <a:solidFill>
                  <a:srgbClr val="FFFFFF"/>
                </a:solidFill>
                <a:latin typeface="+mn-lt"/>
              </a:rPr>
              <a:pPr defTabSz="457200" fontAlgn="base">
                <a:spcBef>
                  <a:spcPct val="0"/>
                </a:spcBef>
                <a:spcAft>
                  <a:spcPts val="600"/>
                </a:spcAft>
              </a:pPr>
              <a:t>9</a:t>
            </a:fld>
            <a:endParaRPr lang="en-US" altLang="en-US">
              <a:solidFill>
                <a:srgbClr val="FFFFFF"/>
              </a:solidFill>
              <a:latin typeface="+mn-lt"/>
            </a:endParaRPr>
          </a:p>
        </p:txBody>
      </p:sp>
    </p:spTree>
    <p:extLst>
      <p:ext uri="{BB962C8B-B14F-4D97-AF65-F5344CB8AC3E}">
        <p14:creationId xmlns:p14="http://schemas.microsoft.com/office/powerpoint/2010/main" val="1693065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436</Words>
  <Application>Microsoft Office PowerPoint</Application>
  <PresentationFormat>Widescreen</PresentationFormat>
  <Paragraphs>37</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GeoEditRegular</vt:lpstr>
      <vt:lpstr>Open Sans</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Lumley</dc:creator>
  <cp:lastModifiedBy>Debbie Frost</cp:lastModifiedBy>
  <cp:revision>5</cp:revision>
  <dcterms:created xsi:type="dcterms:W3CDTF">2022-02-02T08:36:33Z</dcterms:created>
  <dcterms:modified xsi:type="dcterms:W3CDTF">2022-02-09T11:03:10Z</dcterms:modified>
</cp:coreProperties>
</file>